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90" r:id="rId3"/>
    <p:sldId id="289" r:id="rId4"/>
    <p:sldId id="280" r:id="rId5"/>
    <p:sldId id="275" r:id="rId6"/>
    <p:sldId id="267" r:id="rId7"/>
    <p:sldId id="281" r:id="rId8"/>
    <p:sldId id="257" r:id="rId9"/>
    <p:sldId id="284" r:id="rId10"/>
    <p:sldId id="283" r:id="rId11"/>
    <p:sldId id="282" r:id="rId12"/>
    <p:sldId id="256" r:id="rId13"/>
    <p:sldId id="260" r:id="rId14"/>
    <p:sldId id="265" r:id="rId15"/>
    <p:sldId id="259" r:id="rId16"/>
    <p:sldId id="264" r:id="rId17"/>
    <p:sldId id="268" r:id="rId18"/>
    <p:sldId id="266" r:id="rId19"/>
    <p:sldId id="274" r:id="rId20"/>
    <p:sldId id="272" r:id="rId21"/>
    <p:sldId id="273" r:id="rId22"/>
    <p:sldId id="269" r:id="rId23"/>
    <p:sldId id="270" r:id="rId24"/>
    <p:sldId id="286" r:id="rId25"/>
    <p:sldId id="287" r:id="rId26"/>
    <p:sldId id="288" r:id="rId27"/>
    <p:sldId id="291" r:id="rId28"/>
    <p:sldId id="295" r:id="rId29"/>
    <p:sldId id="292" r:id="rId30"/>
    <p:sldId id="299" r:id="rId31"/>
    <p:sldId id="294" r:id="rId32"/>
    <p:sldId id="296" r:id="rId33"/>
    <p:sldId id="298" r:id="rId34"/>
    <p:sldId id="297" r:id="rId35"/>
    <p:sldId id="300" r:id="rId36"/>
    <p:sldId id="302" r:id="rId37"/>
    <p:sldId id="301" r:id="rId38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90FF"/>
    <a:srgbClr val="40E0D0"/>
    <a:srgbClr val="0000FF"/>
    <a:srgbClr val="FFA500"/>
    <a:srgbClr val="FF00FF"/>
    <a:srgbClr val="BFBFBF"/>
    <a:srgbClr val="FF0000"/>
    <a:srgbClr val="663399"/>
    <a:srgbClr val="292B2C"/>
    <a:srgbClr val="302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996" y="96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895" indent="0" algn="ctr">
              <a:buNone/>
              <a:defRPr sz="2200"/>
            </a:lvl2pPr>
            <a:lvl3pPr marL="1005791" indent="0" algn="ctr">
              <a:buNone/>
              <a:defRPr sz="1980"/>
            </a:lvl3pPr>
            <a:lvl4pPr marL="1508686" indent="0" algn="ctr">
              <a:buNone/>
              <a:defRPr sz="1760"/>
            </a:lvl4pPr>
            <a:lvl5pPr marL="2011581" indent="0" algn="ctr">
              <a:buNone/>
              <a:defRPr sz="1760"/>
            </a:lvl5pPr>
            <a:lvl6pPr marL="2514476" indent="0" algn="ctr">
              <a:buNone/>
              <a:defRPr sz="1760"/>
            </a:lvl6pPr>
            <a:lvl7pPr marL="3017373" indent="0" algn="ctr">
              <a:buNone/>
              <a:defRPr sz="1760"/>
            </a:lvl7pPr>
            <a:lvl8pPr marL="3520268" indent="0" algn="ctr">
              <a:buNone/>
              <a:defRPr sz="1760"/>
            </a:lvl8pPr>
            <a:lvl9pPr marL="4023163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17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51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4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3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8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8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89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791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68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581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47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37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268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16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9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33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413811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7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7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1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3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29" y="1119083"/>
            <a:ext cx="5092066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1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29" y="1119083"/>
            <a:ext cx="5092066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895" indent="0">
              <a:buNone/>
              <a:defRPr sz="3080"/>
            </a:lvl2pPr>
            <a:lvl3pPr marL="1005791" indent="0">
              <a:buNone/>
              <a:defRPr sz="2640"/>
            </a:lvl3pPr>
            <a:lvl4pPr marL="1508686" indent="0">
              <a:buNone/>
              <a:defRPr sz="2200"/>
            </a:lvl4pPr>
            <a:lvl5pPr marL="2011581" indent="0">
              <a:buNone/>
              <a:defRPr sz="2200"/>
            </a:lvl5pPr>
            <a:lvl6pPr marL="2514476" indent="0">
              <a:buNone/>
              <a:defRPr sz="2200"/>
            </a:lvl6pPr>
            <a:lvl7pPr marL="3017373" indent="0">
              <a:buNone/>
              <a:defRPr sz="2200"/>
            </a:lvl7pPr>
            <a:lvl8pPr marL="3520268" indent="0">
              <a:buNone/>
              <a:defRPr sz="2200"/>
            </a:lvl8pPr>
            <a:lvl9pPr marL="4023163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7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6" y="413811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6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1DE4A-FFFA-4333-91FC-0086B1B2B931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6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791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48" indent="-251448" algn="l" defTabSz="1005791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43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23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134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02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592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82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71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61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895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79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68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58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37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268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16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microsoft.com/office/2017/06/relationships/model3d" Target="../media/model3d20.glb"/><Relationship Id="rId18" Type="http://schemas.openxmlformats.org/officeDocument/2006/relationships/image" Target="../media/image23.png"/><Relationship Id="rId3" Type="http://schemas.microsoft.com/office/2017/06/relationships/model3d" Target="../media/model3d49.glb"/><Relationship Id="rId21" Type="http://schemas.microsoft.com/office/2017/06/relationships/model3d" Target="../media/model3d24.glb"/><Relationship Id="rId7" Type="http://schemas.microsoft.com/office/2017/06/relationships/model3d" Target="../media/model3d51.glb"/><Relationship Id="rId12" Type="http://schemas.openxmlformats.org/officeDocument/2006/relationships/image" Target="../media/image20.png"/><Relationship Id="rId17" Type="http://schemas.microsoft.com/office/2017/06/relationships/model3d" Target="../media/model3d22.glb"/><Relationship Id="rId2" Type="http://schemas.openxmlformats.org/officeDocument/2006/relationships/image" Target="../media/image52.png"/><Relationship Id="rId16" Type="http://schemas.openxmlformats.org/officeDocument/2006/relationships/image" Target="../media/image58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microsoft.com/office/2017/06/relationships/model3d" Target="../media/model3d19.glb"/><Relationship Id="rId5" Type="http://schemas.microsoft.com/office/2017/06/relationships/model3d" Target="../media/model3d50.glb"/><Relationship Id="rId15" Type="http://schemas.microsoft.com/office/2017/06/relationships/model3d" Target="../media/model3d21.glb"/><Relationship Id="rId10" Type="http://schemas.openxmlformats.org/officeDocument/2006/relationships/image" Target="../media/image56.png"/><Relationship Id="rId19" Type="http://schemas.microsoft.com/office/2017/06/relationships/model3d" Target="../media/model3d23.glb"/><Relationship Id="rId4" Type="http://schemas.openxmlformats.org/officeDocument/2006/relationships/image" Target="../media/image53.png"/><Relationship Id="rId9" Type="http://schemas.microsoft.com/office/2017/06/relationships/model3d" Target="../media/model3d52.glb"/><Relationship Id="rId14" Type="http://schemas.openxmlformats.org/officeDocument/2006/relationships/image" Target="../media/image57.png"/><Relationship Id="rId22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7/06/relationships/model3d" Target="../media/model3d34.glb"/><Relationship Id="rId13" Type="http://schemas.openxmlformats.org/officeDocument/2006/relationships/image" Target="../media/image38.png"/><Relationship Id="rId18" Type="http://schemas.microsoft.com/office/2017/06/relationships/model3d" Target="../media/model3d39.glb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12" Type="http://schemas.microsoft.com/office/2017/06/relationships/model3d" Target="../media/model3d36.glb"/><Relationship Id="rId17" Type="http://schemas.openxmlformats.org/officeDocument/2006/relationships/image" Target="../media/image40.png"/><Relationship Id="rId2" Type="http://schemas.microsoft.com/office/2017/06/relationships/model3d" Target="../media/model3d53.glb"/><Relationship Id="rId16" Type="http://schemas.microsoft.com/office/2017/06/relationships/model3d" Target="../media/model3d38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5.glb"/><Relationship Id="rId11" Type="http://schemas.openxmlformats.org/officeDocument/2006/relationships/image" Target="../media/image37.png"/><Relationship Id="rId5" Type="http://schemas.openxmlformats.org/officeDocument/2006/relationships/image" Target="../media/image62.png"/><Relationship Id="rId15" Type="http://schemas.openxmlformats.org/officeDocument/2006/relationships/image" Target="../media/image39.png"/><Relationship Id="rId10" Type="http://schemas.microsoft.com/office/2017/06/relationships/model3d" Target="../media/model3d35.glb"/><Relationship Id="rId19" Type="http://schemas.openxmlformats.org/officeDocument/2006/relationships/image" Target="../media/image41.png"/><Relationship Id="rId4" Type="http://schemas.microsoft.com/office/2017/06/relationships/model3d" Target="../media/model3d54.glb"/><Relationship Id="rId9" Type="http://schemas.openxmlformats.org/officeDocument/2006/relationships/image" Target="../media/image36.png"/><Relationship Id="rId14" Type="http://schemas.microsoft.com/office/2017/06/relationships/model3d" Target="../media/model3d37.glb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59.glb"/><Relationship Id="rId13" Type="http://schemas.openxmlformats.org/officeDocument/2006/relationships/image" Target="../media/image69.png"/><Relationship Id="rId18" Type="http://schemas.microsoft.com/office/2017/06/relationships/model3d" Target="../media/model3d64.glb"/><Relationship Id="rId3" Type="http://schemas.openxmlformats.org/officeDocument/2006/relationships/image" Target="../media/image64.png"/><Relationship Id="rId21" Type="http://schemas.openxmlformats.org/officeDocument/2006/relationships/image" Target="../media/image73.png"/><Relationship Id="rId7" Type="http://schemas.openxmlformats.org/officeDocument/2006/relationships/image" Target="../media/image66.png"/><Relationship Id="rId12" Type="http://schemas.microsoft.com/office/2017/06/relationships/model3d" Target="../media/model3d61.glb"/><Relationship Id="rId17" Type="http://schemas.openxmlformats.org/officeDocument/2006/relationships/image" Target="../media/image71.png"/><Relationship Id="rId2" Type="http://schemas.microsoft.com/office/2017/06/relationships/model3d" Target="../media/model3d56.glb"/><Relationship Id="rId16" Type="http://schemas.microsoft.com/office/2017/06/relationships/model3d" Target="../media/model3d63.glb"/><Relationship Id="rId20" Type="http://schemas.microsoft.com/office/2017/06/relationships/model3d" Target="../media/model3d65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8.glb"/><Relationship Id="rId11" Type="http://schemas.openxmlformats.org/officeDocument/2006/relationships/image" Target="../media/image68.png"/><Relationship Id="rId24" Type="http://schemas.openxmlformats.org/officeDocument/2006/relationships/image" Target="../media/image75.png"/><Relationship Id="rId5" Type="http://schemas.openxmlformats.org/officeDocument/2006/relationships/image" Target="../media/image65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10" Type="http://schemas.microsoft.com/office/2017/06/relationships/model3d" Target="../media/model3d60.glb"/><Relationship Id="rId19" Type="http://schemas.openxmlformats.org/officeDocument/2006/relationships/image" Target="../media/image72.png"/><Relationship Id="rId4" Type="http://schemas.microsoft.com/office/2017/06/relationships/model3d" Target="../media/model3d57.glb"/><Relationship Id="rId9" Type="http://schemas.openxmlformats.org/officeDocument/2006/relationships/image" Target="../media/image67.png"/><Relationship Id="rId14" Type="http://schemas.microsoft.com/office/2017/06/relationships/model3d" Target="../media/model3d62.glb"/><Relationship Id="rId22" Type="http://schemas.microsoft.com/office/2017/06/relationships/model3d" Target="../media/model3d66.glb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69.glb"/><Relationship Id="rId13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12" Type="http://schemas.microsoft.com/office/2017/06/relationships/model3d" Target="../media/model3d71.glb"/><Relationship Id="rId2" Type="http://schemas.microsoft.com/office/2017/06/relationships/model3d" Target="../media/model3d57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8.glb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10" Type="http://schemas.microsoft.com/office/2017/06/relationships/model3d" Target="../media/model3d70.glb"/><Relationship Id="rId4" Type="http://schemas.microsoft.com/office/2017/06/relationships/model3d" Target="../media/model3d67.glb"/><Relationship Id="rId9" Type="http://schemas.openxmlformats.org/officeDocument/2006/relationships/image" Target="../media/image79.png"/><Relationship Id="rId14" Type="http://schemas.microsoft.com/office/2017/06/relationships/model3d" Target="../media/model3d72.glb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7/06/relationships/model3d" Target="../media/model3d69.glb"/><Relationship Id="rId13" Type="http://schemas.openxmlformats.org/officeDocument/2006/relationships/image" Target="../media/image81.png"/><Relationship Id="rId18" Type="http://schemas.microsoft.com/office/2017/06/relationships/model3d" Target="../media/model3d74.glb"/><Relationship Id="rId3" Type="http://schemas.openxmlformats.org/officeDocument/2006/relationships/image" Target="../media/image76.png"/><Relationship Id="rId21" Type="http://schemas.openxmlformats.org/officeDocument/2006/relationships/image" Target="../media/image85.png"/><Relationship Id="rId7" Type="http://schemas.openxmlformats.org/officeDocument/2006/relationships/image" Target="../media/image78.png"/><Relationship Id="rId12" Type="http://schemas.microsoft.com/office/2017/06/relationships/model3d" Target="../media/model3d71.glb"/><Relationship Id="rId17" Type="http://schemas.openxmlformats.org/officeDocument/2006/relationships/image" Target="../media/image83.png"/><Relationship Id="rId2" Type="http://schemas.microsoft.com/office/2017/06/relationships/model3d" Target="../media/model3d57.glb"/><Relationship Id="rId16" Type="http://schemas.microsoft.com/office/2017/06/relationships/model3d" Target="../media/model3d73.glb"/><Relationship Id="rId20" Type="http://schemas.microsoft.com/office/2017/06/relationships/model3d" Target="../media/model3d75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8.glb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23" Type="http://schemas.openxmlformats.org/officeDocument/2006/relationships/image" Target="../media/image86.png"/><Relationship Id="rId10" Type="http://schemas.microsoft.com/office/2017/06/relationships/model3d" Target="../media/model3d70.glb"/><Relationship Id="rId19" Type="http://schemas.openxmlformats.org/officeDocument/2006/relationships/image" Target="../media/image84.png"/><Relationship Id="rId4" Type="http://schemas.microsoft.com/office/2017/06/relationships/model3d" Target="../media/model3d67.glb"/><Relationship Id="rId9" Type="http://schemas.openxmlformats.org/officeDocument/2006/relationships/image" Target="../media/image79.png"/><Relationship Id="rId14" Type="http://schemas.microsoft.com/office/2017/06/relationships/model3d" Target="../media/model3d72.glb"/><Relationship Id="rId22" Type="http://schemas.microsoft.com/office/2017/06/relationships/model3d" Target="../media/model3d76.glb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59.glb"/><Relationship Id="rId13" Type="http://schemas.openxmlformats.org/officeDocument/2006/relationships/image" Target="../media/image92.png"/><Relationship Id="rId18" Type="http://schemas.microsoft.com/office/2017/06/relationships/model3d" Target="../media/model3d64.glb"/><Relationship Id="rId26" Type="http://schemas.microsoft.com/office/2017/06/relationships/model3d" Target="../media/model3d74.glb"/><Relationship Id="rId3" Type="http://schemas.openxmlformats.org/officeDocument/2006/relationships/image" Target="../media/image87.png"/><Relationship Id="rId21" Type="http://schemas.openxmlformats.org/officeDocument/2006/relationships/image" Target="../media/image96.png"/><Relationship Id="rId7" Type="http://schemas.openxmlformats.org/officeDocument/2006/relationships/image" Target="../media/image89.png"/><Relationship Id="rId12" Type="http://schemas.microsoft.com/office/2017/06/relationships/model3d" Target="../media/model3d61.glb"/><Relationship Id="rId17" Type="http://schemas.openxmlformats.org/officeDocument/2006/relationships/image" Target="../media/image94.png"/><Relationship Id="rId25" Type="http://schemas.openxmlformats.org/officeDocument/2006/relationships/image" Target="../media/image83.png"/><Relationship Id="rId2" Type="http://schemas.microsoft.com/office/2017/06/relationships/model3d" Target="../media/model3d56.glb"/><Relationship Id="rId16" Type="http://schemas.microsoft.com/office/2017/06/relationships/model3d" Target="../media/model3d63.glb"/><Relationship Id="rId20" Type="http://schemas.microsoft.com/office/2017/06/relationships/model3d" Target="../media/model3d65.glb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58.glb"/><Relationship Id="rId11" Type="http://schemas.openxmlformats.org/officeDocument/2006/relationships/image" Target="../media/image91.png"/><Relationship Id="rId24" Type="http://schemas.microsoft.com/office/2017/06/relationships/model3d" Target="../media/model3d73.glb"/><Relationship Id="rId5" Type="http://schemas.openxmlformats.org/officeDocument/2006/relationships/image" Target="../media/image88.png"/><Relationship Id="rId15" Type="http://schemas.openxmlformats.org/officeDocument/2006/relationships/image" Target="../media/image93.png"/><Relationship Id="rId23" Type="http://schemas.openxmlformats.org/officeDocument/2006/relationships/image" Target="../media/image97.png"/><Relationship Id="rId28" Type="http://schemas.microsoft.com/office/2017/06/relationships/model3d" Target="../media/model3d75.glb"/><Relationship Id="rId10" Type="http://schemas.microsoft.com/office/2017/06/relationships/model3d" Target="../media/model3d60.glb"/><Relationship Id="rId19" Type="http://schemas.openxmlformats.org/officeDocument/2006/relationships/image" Target="../media/image95.png"/><Relationship Id="rId31" Type="http://schemas.openxmlformats.org/officeDocument/2006/relationships/image" Target="../media/image86.png"/><Relationship Id="rId4" Type="http://schemas.microsoft.com/office/2017/06/relationships/model3d" Target="../media/model3d57.glb"/><Relationship Id="rId9" Type="http://schemas.openxmlformats.org/officeDocument/2006/relationships/image" Target="../media/image90.png"/><Relationship Id="rId14" Type="http://schemas.microsoft.com/office/2017/06/relationships/model3d" Target="../media/model3d62.glb"/><Relationship Id="rId22" Type="http://schemas.microsoft.com/office/2017/06/relationships/model3d" Target="../media/model3d66.glb"/><Relationship Id="rId27" Type="http://schemas.openxmlformats.org/officeDocument/2006/relationships/image" Target="../media/image84.png"/><Relationship Id="rId30" Type="http://schemas.microsoft.com/office/2017/06/relationships/model3d" Target="../media/model3d76.glb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3.png"/><Relationship Id="rId18" Type="http://schemas.microsoft.com/office/2017/06/relationships/model3d" Target="../media/model3d83.glb"/><Relationship Id="rId3" Type="http://schemas.microsoft.com/office/2017/06/relationships/model3d" Target="../media/model3d57.glb"/><Relationship Id="rId7" Type="http://schemas.microsoft.com/office/2017/06/relationships/model3d" Target="../media/model3d78.glb"/><Relationship Id="rId12" Type="http://schemas.openxmlformats.org/officeDocument/2006/relationships/image" Target="../media/image102.png"/><Relationship Id="rId17" Type="http://schemas.openxmlformats.org/officeDocument/2006/relationships/image" Target="../media/image105.png"/><Relationship Id="rId2" Type="http://schemas.openxmlformats.org/officeDocument/2006/relationships/image" Target="../media/image75.png"/><Relationship Id="rId16" Type="http://schemas.microsoft.com/office/2017/06/relationships/model3d" Target="../media/model3d8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microsoft.com/office/2017/06/relationships/model3d" Target="../media/model3d80.glb"/><Relationship Id="rId5" Type="http://schemas.microsoft.com/office/2017/06/relationships/model3d" Target="../media/model3d77.glb"/><Relationship Id="rId15" Type="http://schemas.openxmlformats.org/officeDocument/2006/relationships/image" Target="../media/image104.png"/><Relationship Id="rId10" Type="http://schemas.openxmlformats.org/officeDocument/2006/relationships/image" Target="../media/image101.png"/><Relationship Id="rId19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microsoft.com/office/2017/06/relationships/model3d" Target="../media/model3d79.glb"/><Relationship Id="rId14" Type="http://schemas.microsoft.com/office/2017/06/relationships/model3d" Target="../media/model3d81.glb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17/06/relationships/model3d" Target="../media/model3d79.glb"/><Relationship Id="rId13" Type="http://schemas.openxmlformats.org/officeDocument/2006/relationships/image" Target="../media/image111.png"/><Relationship Id="rId3" Type="http://schemas.openxmlformats.org/officeDocument/2006/relationships/image" Target="../media/image88.png"/><Relationship Id="rId7" Type="http://schemas.openxmlformats.org/officeDocument/2006/relationships/image" Target="../media/image108.png"/><Relationship Id="rId12" Type="http://schemas.microsoft.com/office/2017/06/relationships/model3d" Target="../media/model3d81.glb"/><Relationship Id="rId2" Type="http://schemas.microsoft.com/office/2017/06/relationships/model3d" Target="../media/model3d57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78.glb"/><Relationship Id="rId11" Type="http://schemas.openxmlformats.org/officeDocument/2006/relationships/image" Target="../media/image110.png"/><Relationship Id="rId5" Type="http://schemas.openxmlformats.org/officeDocument/2006/relationships/image" Target="../media/image107.png"/><Relationship Id="rId10" Type="http://schemas.microsoft.com/office/2017/06/relationships/model3d" Target="../media/model3d80.glb"/><Relationship Id="rId4" Type="http://schemas.microsoft.com/office/2017/06/relationships/model3d" Target="../media/model3d77.glb"/><Relationship Id="rId9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17/06/relationships/model3d" Target="../media/model3d85.glb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2" Type="http://schemas.microsoft.com/office/2017/06/relationships/model3d" Target="../media/model3d8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5" Type="http://schemas.openxmlformats.org/officeDocument/2006/relationships/image" Target="../media/image113.png"/><Relationship Id="rId4" Type="http://schemas.microsoft.com/office/2017/06/relationships/model3d" Target="../media/model3d84.glb"/><Relationship Id="rId9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microsoft.com/office/2017/06/relationships/model3d" Target="../media/model3d20.glb"/><Relationship Id="rId18" Type="http://schemas.openxmlformats.org/officeDocument/2006/relationships/image" Target="../media/image123.png"/><Relationship Id="rId3" Type="http://schemas.microsoft.com/office/2017/06/relationships/model3d" Target="../media/model3d49.glb"/><Relationship Id="rId21" Type="http://schemas.microsoft.com/office/2017/06/relationships/model3d" Target="../media/model3d24.glb"/><Relationship Id="rId7" Type="http://schemas.microsoft.com/office/2017/06/relationships/model3d" Target="../media/model3d51.glb"/><Relationship Id="rId12" Type="http://schemas.openxmlformats.org/officeDocument/2006/relationships/image" Target="../media/image120.png"/><Relationship Id="rId17" Type="http://schemas.microsoft.com/office/2017/06/relationships/model3d" Target="../media/model3d22.glb"/><Relationship Id="rId2" Type="http://schemas.openxmlformats.org/officeDocument/2006/relationships/image" Target="../media/image52.png"/><Relationship Id="rId16" Type="http://schemas.openxmlformats.org/officeDocument/2006/relationships/image" Target="../media/image122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microsoft.com/office/2017/06/relationships/model3d" Target="../media/model3d19.glb"/><Relationship Id="rId5" Type="http://schemas.microsoft.com/office/2017/06/relationships/model3d" Target="../media/model3d50.glb"/><Relationship Id="rId15" Type="http://schemas.microsoft.com/office/2017/06/relationships/model3d" Target="../media/model3d21.glb"/><Relationship Id="rId10" Type="http://schemas.openxmlformats.org/officeDocument/2006/relationships/image" Target="../media/image119.png"/><Relationship Id="rId19" Type="http://schemas.microsoft.com/office/2017/06/relationships/model3d" Target="../media/model3d23.glb"/><Relationship Id="rId4" Type="http://schemas.openxmlformats.org/officeDocument/2006/relationships/image" Target="../media/image116.png"/><Relationship Id="rId9" Type="http://schemas.microsoft.com/office/2017/06/relationships/model3d" Target="../media/model3d52.glb"/><Relationship Id="rId14" Type="http://schemas.openxmlformats.org/officeDocument/2006/relationships/image" Target="../media/image121.png"/><Relationship Id="rId22" Type="http://schemas.openxmlformats.org/officeDocument/2006/relationships/image" Target="../media/image1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1.png"/><Relationship Id="rId18" Type="http://schemas.microsoft.com/office/2017/06/relationships/model3d" Target="../media/model3d83.glb"/><Relationship Id="rId3" Type="http://schemas.microsoft.com/office/2017/06/relationships/model3d" Target="../media/model3d57.glb"/><Relationship Id="rId7" Type="http://schemas.microsoft.com/office/2017/06/relationships/model3d" Target="../media/model3d78.glb"/><Relationship Id="rId12" Type="http://schemas.openxmlformats.org/officeDocument/2006/relationships/image" Target="../media/image130.png"/><Relationship Id="rId17" Type="http://schemas.openxmlformats.org/officeDocument/2006/relationships/image" Target="../media/image133.png"/><Relationship Id="rId2" Type="http://schemas.openxmlformats.org/officeDocument/2006/relationships/image" Target="../media/image75.png"/><Relationship Id="rId16" Type="http://schemas.microsoft.com/office/2017/06/relationships/model3d" Target="../media/model3d8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microsoft.com/office/2017/06/relationships/model3d" Target="../media/model3d80.glb"/><Relationship Id="rId5" Type="http://schemas.microsoft.com/office/2017/06/relationships/model3d" Target="../media/model3d77.glb"/><Relationship Id="rId15" Type="http://schemas.openxmlformats.org/officeDocument/2006/relationships/image" Target="../media/image132.png"/><Relationship Id="rId10" Type="http://schemas.openxmlformats.org/officeDocument/2006/relationships/image" Target="../media/image129.png"/><Relationship Id="rId19" Type="http://schemas.openxmlformats.org/officeDocument/2006/relationships/image" Target="../media/image134.png"/><Relationship Id="rId4" Type="http://schemas.openxmlformats.org/officeDocument/2006/relationships/image" Target="../media/image126.png"/><Relationship Id="rId9" Type="http://schemas.microsoft.com/office/2017/06/relationships/model3d" Target="../media/model3d79.glb"/><Relationship Id="rId14" Type="http://schemas.microsoft.com/office/2017/06/relationships/model3d" Target="../media/model3d81.glb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microsoft.com/office/2017/06/relationships/model3d" Target="../media/model3d50.glb"/><Relationship Id="rId18" Type="http://schemas.openxmlformats.org/officeDocument/2006/relationships/image" Target="../media/image142.png"/><Relationship Id="rId26" Type="http://schemas.openxmlformats.org/officeDocument/2006/relationships/image" Target="../media/image146.png"/><Relationship Id="rId3" Type="http://schemas.microsoft.com/office/2017/06/relationships/model3d" Target="../media/model3d86.glb"/><Relationship Id="rId21" Type="http://schemas.microsoft.com/office/2017/06/relationships/model3d" Target="../media/model3d24.glb"/><Relationship Id="rId7" Type="http://schemas.microsoft.com/office/2017/06/relationships/model3d" Target="../media/model3d88.glb"/><Relationship Id="rId12" Type="http://schemas.openxmlformats.org/officeDocument/2006/relationships/image" Target="../media/image139.png"/><Relationship Id="rId17" Type="http://schemas.microsoft.com/office/2017/06/relationships/model3d" Target="../media/model3d52.glb"/><Relationship Id="rId25" Type="http://schemas.microsoft.com/office/2017/06/relationships/model3d" Target="../media/model3d91.glb"/><Relationship Id="rId2" Type="http://schemas.openxmlformats.org/officeDocument/2006/relationships/image" Target="../media/image52.png"/><Relationship Id="rId16" Type="http://schemas.openxmlformats.org/officeDocument/2006/relationships/image" Target="../media/image141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microsoft.com/office/2017/06/relationships/model3d" Target="../media/model3d49.glb"/><Relationship Id="rId24" Type="http://schemas.openxmlformats.org/officeDocument/2006/relationships/image" Target="../media/image145.png"/><Relationship Id="rId5" Type="http://schemas.microsoft.com/office/2017/06/relationships/model3d" Target="../media/model3d87.glb"/><Relationship Id="rId15" Type="http://schemas.microsoft.com/office/2017/06/relationships/model3d" Target="../media/model3d51.glb"/><Relationship Id="rId23" Type="http://schemas.microsoft.com/office/2017/06/relationships/model3d" Target="../media/model3d90.glb"/><Relationship Id="rId10" Type="http://schemas.openxmlformats.org/officeDocument/2006/relationships/image" Target="../media/image138.png"/><Relationship Id="rId19" Type="http://schemas.microsoft.com/office/2017/06/relationships/model3d" Target="../media/model3d23.glb"/><Relationship Id="rId4" Type="http://schemas.openxmlformats.org/officeDocument/2006/relationships/image" Target="../media/image135.png"/><Relationship Id="rId9" Type="http://schemas.microsoft.com/office/2017/06/relationships/model3d" Target="../media/model3d89.glb"/><Relationship Id="rId14" Type="http://schemas.openxmlformats.org/officeDocument/2006/relationships/image" Target="../media/image140.png"/><Relationship Id="rId22" Type="http://schemas.openxmlformats.org/officeDocument/2006/relationships/image" Target="../media/image1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microsoft.com/office/2017/06/relationships/model3d" Target="../media/model3d86.glb"/><Relationship Id="rId3" Type="http://schemas.microsoft.com/office/2017/06/relationships/model3d" Target="../media/model3d92.glb"/><Relationship Id="rId7" Type="http://schemas.microsoft.com/office/2017/06/relationships/model3d" Target="../media/model3d93.glb"/><Relationship Id="rId12" Type="http://schemas.openxmlformats.org/officeDocument/2006/relationships/image" Target="../media/image1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microsoft.com/office/2017/06/relationships/model3d" Target="../media/model3d95.glb"/><Relationship Id="rId5" Type="http://schemas.microsoft.com/office/2017/06/relationships/model3d" Target="../media/model3d88.glb"/><Relationship Id="rId10" Type="http://schemas.openxmlformats.org/officeDocument/2006/relationships/image" Target="../media/image149.png"/><Relationship Id="rId4" Type="http://schemas.openxmlformats.org/officeDocument/2006/relationships/image" Target="../media/image147.png"/><Relationship Id="rId9" Type="http://schemas.microsoft.com/office/2017/06/relationships/model3d" Target="../media/model3d94.glb"/><Relationship Id="rId14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7/06/relationships/model3d" Target="../media/model3d96.glb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17/06/relationships/model3d" Target="../media/model3d99.glb"/><Relationship Id="rId13" Type="http://schemas.openxmlformats.org/officeDocument/2006/relationships/image" Target="../media/image175.png"/><Relationship Id="rId3" Type="http://schemas.microsoft.com/office/2007/relationships/hdphoto" Target="../media/hdphoto4.wdp"/><Relationship Id="rId7" Type="http://schemas.openxmlformats.org/officeDocument/2006/relationships/image" Target="../media/image170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image" Target="../media/image165.png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98.glb"/><Relationship Id="rId11" Type="http://schemas.openxmlformats.org/officeDocument/2006/relationships/image" Target="../media/image173.png"/><Relationship Id="rId5" Type="http://schemas.openxmlformats.org/officeDocument/2006/relationships/image" Target="../media/image169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4" Type="http://schemas.microsoft.com/office/2017/06/relationships/model3d" Target="../media/model3d97.glb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8.svg"/><Relationship Id="rId7" Type="http://schemas.openxmlformats.org/officeDocument/2006/relationships/image" Target="../media/image184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11" Type="http://schemas.openxmlformats.org/officeDocument/2006/relationships/image" Target="../media/image190.png"/><Relationship Id="rId5" Type="http://schemas.openxmlformats.org/officeDocument/2006/relationships/image" Target="../media/image182.png"/><Relationship Id="rId10" Type="http://schemas.openxmlformats.org/officeDocument/2006/relationships/image" Target="../media/image189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microsoft.com/office/2017/06/relationships/model3d" Target="../media/model3d10.glb"/><Relationship Id="rId26" Type="http://schemas.microsoft.com/office/2017/06/relationships/model3d" Target="../media/model3d14.glb"/><Relationship Id="rId21" Type="http://schemas.openxmlformats.org/officeDocument/2006/relationships/image" Target="../media/image11.png"/><Relationship Id="rId34" Type="http://schemas.microsoft.com/office/2017/06/relationships/model3d" Target="../media/model3d18.glb"/><Relationship Id="rId7" Type="http://schemas.openxmlformats.org/officeDocument/2006/relationships/image" Target="../media/image4.png"/><Relationship Id="rId12" Type="http://schemas.microsoft.com/office/2017/06/relationships/model3d" Target="../media/model3d7.glb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2" Type="http://schemas.microsoft.com/office/2017/06/relationships/model3d" Target="../media/model3d2.glb"/><Relationship Id="rId16" Type="http://schemas.microsoft.com/office/2017/06/relationships/model3d" Target="../media/model3d9.glb"/><Relationship Id="rId20" Type="http://schemas.microsoft.com/office/2017/06/relationships/model3d" Target="../media/model3d11.glb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11" Type="http://schemas.openxmlformats.org/officeDocument/2006/relationships/image" Target="../media/image6.png"/><Relationship Id="rId24" Type="http://schemas.microsoft.com/office/2017/06/relationships/model3d" Target="../media/model3d13.glb"/><Relationship Id="rId32" Type="http://schemas.microsoft.com/office/2017/06/relationships/model3d" Target="../media/model3d17.glb"/><Relationship Id="rId37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microsoft.com/office/2017/06/relationships/model3d" Target="../media/model3d15.glb"/><Relationship Id="rId36" Type="http://schemas.microsoft.com/office/2017/06/relationships/model3d" Target="../media/model3d1.glb"/><Relationship Id="rId10" Type="http://schemas.microsoft.com/office/2017/06/relationships/model3d" Target="../media/model3d6.glb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" Type="http://schemas.microsoft.com/office/2017/06/relationships/model3d" Target="../media/model3d3.glb"/><Relationship Id="rId9" Type="http://schemas.openxmlformats.org/officeDocument/2006/relationships/image" Target="../media/image5.png"/><Relationship Id="rId14" Type="http://schemas.microsoft.com/office/2017/06/relationships/model3d" Target="../media/model3d8.glb"/><Relationship Id="rId22" Type="http://schemas.microsoft.com/office/2017/06/relationships/model3d" Target="../media/model3d12.glb"/><Relationship Id="rId27" Type="http://schemas.openxmlformats.org/officeDocument/2006/relationships/image" Target="../media/image14.png"/><Relationship Id="rId30" Type="http://schemas.microsoft.com/office/2017/06/relationships/model3d" Target="../media/model3d16.glb"/><Relationship Id="rId35" Type="http://schemas.openxmlformats.org/officeDocument/2006/relationships/image" Target="../media/image18.png"/><Relationship Id="rId8" Type="http://schemas.microsoft.com/office/2017/06/relationships/model3d" Target="../media/model3d5.glb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2.glb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" Type="http://schemas.openxmlformats.org/officeDocument/2006/relationships/image" Target="../media/image20.png"/><Relationship Id="rId21" Type="http://schemas.microsoft.com/office/2017/06/relationships/model3d" Target="../media/model3d28.glb"/><Relationship Id="rId7" Type="http://schemas.openxmlformats.org/officeDocument/2006/relationships/image" Target="../media/image22.png"/><Relationship Id="rId12" Type="http://schemas.microsoft.com/office/2017/06/relationships/model3d" Target="../media/model3d24.glb"/><Relationship Id="rId17" Type="http://schemas.openxmlformats.org/officeDocument/2006/relationships/image" Target="../media/image27.png"/><Relationship Id="rId25" Type="http://schemas.microsoft.com/office/2017/06/relationships/model3d" Target="../media/model3d30.glb"/><Relationship Id="rId2" Type="http://schemas.microsoft.com/office/2017/06/relationships/model3d" Target="../media/model3d19.glb"/><Relationship Id="rId16" Type="http://schemas.microsoft.com/office/2017/06/relationships/model3d" Target="../media/model3d26.glb"/><Relationship Id="rId20" Type="http://schemas.openxmlformats.org/officeDocument/2006/relationships/image" Target="../media/image29.png"/><Relationship Id="rId29" Type="http://schemas.microsoft.com/office/2017/06/relationships/model3d" Target="../media/model3d3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1.glb"/><Relationship Id="rId11" Type="http://schemas.openxmlformats.org/officeDocument/2006/relationships/image" Target="../media/image24.png"/><Relationship Id="rId24" Type="http://schemas.openxmlformats.org/officeDocument/2006/relationships/image" Target="../media/image31.png"/><Relationship Id="rId32" Type="http://schemas.openxmlformats.org/officeDocument/2006/relationships/image" Target="../media/image35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microsoft.com/office/2017/06/relationships/model3d" Target="../media/model3d29.glb"/><Relationship Id="rId28" Type="http://schemas.openxmlformats.org/officeDocument/2006/relationships/image" Target="../media/image33.png"/><Relationship Id="rId10" Type="http://schemas.microsoft.com/office/2017/06/relationships/model3d" Target="../media/model3d23.glb"/><Relationship Id="rId19" Type="http://schemas.microsoft.com/office/2017/06/relationships/model3d" Target="../media/model3d27.glb"/><Relationship Id="rId31" Type="http://schemas.microsoft.com/office/2017/06/relationships/model3d" Target="../media/model3d33.glb"/><Relationship Id="rId4" Type="http://schemas.microsoft.com/office/2017/06/relationships/model3d" Target="../media/model3d20.glb"/><Relationship Id="rId9" Type="http://schemas.openxmlformats.org/officeDocument/2006/relationships/image" Target="../media/image23.png"/><Relationship Id="rId14" Type="http://schemas.microsoft.com/office/2017/06/relationships/model3d" Target="../media/model3d25.glb"/><Relationship Id="rId22" Type="http://schemas.openxmlformats.org/officeDocument/2006/relationships/image" Target="../media/image30.png"/><Relationship Id="rId27" Type="http://schemas.microsoft.com/office/2017/06/relationships/model3d" Target="../media/model3d31.glb"/><Relationship Id="rId30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37.glb"/><Relationship Id="rId13" Type="http://schemas.openxmlformats.org/officeDocument/2006/relationships/image" Target="../media/image41.png"/><Relationship Id="rId18" Type="http://schemas.microsoft.com/office/2017/06/relationships/model3d" Target="../media/model3d42.glb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microsoft.com/office/2017/06/relationships/model3d" Target="../media/model3d39.glb"/><Relationship Id="rId17" Type="http://schemas.openxmlformats.org/officeDocument/2006/relationships/image" Target="../media/image43.png"/><Relationship Id="rId2" Type="http://schemas.microsoft.com/office/2017/06/relationships/model3d" Target="../media/model3d34.glb"/><Relationship Id="rId16" Type="http://schemas.microsoft.com/office/2017/06/relationships/model3d" Target="../media/model3d4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microsoft.com/office/2017/06/relationships/model3d" Target="../media/model3d38.glb"/><Relationship Id="rId19" Type="http://schemas.openxmlformats.org/officeDocument/2006/relationships/image" Target="../media/image44.png"/><Relationship Id="rId4" Type="http://schemas.microsoft.com/office/2017/06/relationships/model3d" Target="../media/model3d35.glb"/><Relationship Id="rId9" Type="http://schemas.openxmlformats.org/officeDocument/2006/relationships/image" Target="../media/image39.png"/><Relationship Id="rId14" Type="http://schemas.microsoft.com/office/2017/06/relationships/model3d" Target="../media/model3d40.glb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17/06/relationships/model3d" Target="../media/model3d43.glb"/><Relationship Id="rId7" Type="http://schemas.microsoft.com/office/2017/06/relationships/model3d" Target="../media/model3d45.glb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microsoft.com/office/2017/06/relationships/model3d" Target="../media/model3d44.glb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microsoft.com/office/2017/06/relationships/model3d" Target="../media/model3d46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48.glb"/><Relationship Id="rId5" Type="http://schemas.openxmlformats.org/officeDocument/2006/relationships/image" Target="../media/image50.png"/><Relationship Id="rId4" Type="http://schemas.microsoft.com/office/2017/06/relationships/model3d" Target="../media/model3d47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4A62484-0B06-E103-1685-A2AC7E647928}"/>
              </a:ext>
            </a:extLst>
          </p:cNvPr>
          <p:cNvSpPr/>
          <p:nvPr/>
        </p:nvSpPr>
        <p:spPr>
          <a:xfrm>
            <a:off x="4138211" y="1845018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654486" y="496878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4137906" y="1845018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9AA8AA-D2DA-4218-A4BE-4B3967F14C53}"/>
              </a:ext>
            </a:extLst>
          </p:cNvPr>
          <p:cNvCxnSpPr>
            <a:cxnSpLocks/>
          </p:cNvCxnSpPr>
          <p:nvPr/>
        </p:nvCxnSpPr>
        <p:spPr>
          <a:xfrm>
            <a:off x="654486" y="3593926"/>
            <a:ext cx="297360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94B976-6F79-930C-ED7E-8A44DDB9F7D1}"/>
              </a:ext>
            </a:extLst>
          </p:cNvPr>
          <p:cNvCxnSpPr>
            <a:cxnSpLocks/>
          </p:cNvCxnSpPr>
          <p:nvPr/>
        </p:nvCxnSpPr>
        <p:spPr>
          <a:xfrm flipV="1">
            <a:off x="485339" y="567077"/>
            <a:ext cx="0" cy="283320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E40060-F8E6-6EBC-79A2-112310959F4C}"/>
              </a:ext>
            </a:extLst>
          </p:cNvPr>
          <p:cNvCxnSpPr>
            <a:cxnSpLocks/>
          </p:cNvCxnSpPr>
          <p:nvPr/>
        </p:nvCxnSpPr>
        <p:spPr>
          <a:xfrm>
            <a:off x="4137905" y="1729990"/>
            <a:ext cx="557375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86A47D-D489-9D9D-648B-B147E04D5B18}"/>
              </a:ext>
            </a:extLst>
          </p:cNvPr>
          <p:cNvCxnSpPr>
            <a:cxnSpLocks/>
          </p:cNvCxnSpPr>
          <p:nvPr/>
        </p:nvCxnSpPr>
        <p:spPr>
          <a:xfrm flipH="1" flipV="1">
            <a:off x="3997418" y="1845018"/>
            <a:ext cx="1" cy="565135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4F4C84-C3C9-0C27-BEE2-BAC582E0A3E3}"/>
              </a:ext>
            </a:extLst>
          </p:cNvPr>
          <p:cNvSpPr txBox="1"/>
          <p:nvPr/>
        </p:nvSpPr>
        <p:spPr>
          <a:xfrm>
            <a:off x="1703506" y="3593926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D0C62-434D-6182-E2CB-EDC3FE83F112}"/>
              </a:ext>
            </a:extLst>
          </p:cNvPr>
          <p:cNvSpPr txBox="1"/>
          <p:nvPr/>
        </p:nvSpPr>
        <p:spPr>
          <a:xfrm rot="16200000">
            <a:off x="-108448" y="179297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07DC75-3C99-06BC-942A-5C23D65619DA}"/>
              </a:ext>
            </a:extLst>
          </p:cNvPr>
          <p:cNvSpPr txBox="1"/>
          <p:nvPr/>
        </p:nvSpPr>
        <p:spPr>
          <a:xfrm>
            <a:off x="6476616" y="135423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99AB2B-C551-D5E4-9F5B-971443033527}"/>
              </a:ext>
            </a:extLst>
          </p:cNvPr>
          <p:cNvSpPr txBox="1"/>
          <p:nvPr/>
        </p:nvSpPr>
        <p:spPr>
          <a:xfrm rot="16200000">
            <a:off x="3316463" y="449445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56208E-C030-25FF-6BAC-02D3CEC8769D}"/>
              </a:ext>
            </a:extLst>
          </p:cNvPr>
          <p:cNvCxnSpPr>
            <a:cxnSpLocks/>
          </p:cNvCxnSpPr>
          <p:nvPr/>
        </p:nvCxnSpPr>
        <p:spPr>
          <a:xfrm flipV="1">
            <a:off x="5069575" y="3309703"/>
            <a:ext cx="0" cy="2750792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7A814D-9580-7535-8F1F-965089D33B77}"/>
              </a:ext>
            </a:extLst>
          </p:cNvPr>
          <p:cNvSpPr txBox="1"/>
          <p:nvPr/>
        </p:nvSpPr>
        <p:spPr>
          <a:xfrm rot="16200000">
            <a:off x="4450572" y="449236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7.75 cm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75EF7B-8BDC-C631-14DB-C94C73EF77E7}"/>
              </a:ext>
            </a:extLst>
          </p:cNvPr>
          <p:cNvCxnSpPr>
            <a:cxnSpLocks/>
          </p:cNvCxnSpPr>
          <p:nvPr/>
        </p:nvCxnSpPr>
        <p:spPr>
          <a:xfrm flipV="1">
            <a:off x="5702617" y="19163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A331DB-2841-8EDA-C981-CF790ED176F3}"/>
              </a:ext>
            </a:extLst>
          </p:cNvPr>
          <p:cNvSpPr txBox="1"/>
          <p:nvPr/>
        </p:nvSpPr>
        <p:spPr>
          <a:xfrm rot="5400000">
            <a:off x="5619125" y="236955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248513-1FB7-FD0F-22D7-D43FC37E4CB3}"/>
              </a:ext>
            </a:extLst>
          </p:cNvPr>
          <p:cNvCxnSpPr>
            <a:cxnSpLocks/>
          </p:cNvCxnSpPr>
          <p:nvPr/>
        </p:nvCxnSpPr>
        <p:spPr>
          <a:xfrm>
            <a:off x="4177792" y="1543514"/>
            <a:ext cx="1333654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E482B99-090C-EE0C-D653-70F4F01A8CE8}"/>
              </a:ext>
            </a:extLst>
          </p:cNvPr>
          <p:cNvSpPr txBox="1"/>
          <p:nvPr/>
        </p:nvSpPr>
        <p:spPr>
          <a:xfrm>
            <a:off x="4409326" y="116711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cm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E6FE1-22ED-516C-7349-9D68042807BA}"/>
              </a:ext>
            </a:extLst>
          </p:cNvPr>
          <p:cNvSpPr/>
          <p:nvPr/>
        </p:nvSpPr>
        <p:spPr>
          <a:xfrm>
            <a:off x="4154934" y="6101234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76E27D-E51B-6691-B6F7-EAC2F0E3313E}"/>
              </a:ext>
            </a:extLst>
          </p:cNvPr>
          <p:cNvSpPr/>
          <p:nvPr/>
        </p:nvSpPr>
        <p:spPr>
          <a:xfrm>
            <a:off x="8372478" y="1845016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02279B-F14B-9C86-71C7-808BF493B79D}"/>
              </a:ext>
            </a:extLst>
          </p:cNvPr>
          <p:cNvSpPr/>
          <p:nvPr/>
        </p:nvSpPr>
        <p:spPr>
          <a:xfrm>
            <a:off x="8389202" y="6101232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9320486"/>
                  </p:ext>
                </p:extLst>
              </p:nvPr>
            </p:nvGraphicFramePr>
            <p:xfrm>
              <a:off x="830701" y="3705661"/>
              <a:ext cx="2455835" cy="30228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55835" cy="3022896"/>
                    </a:xfrm>
                    <a:prstGeom prst="rect">
                      <a:avLst/>
                    </a:prstGeom>
                  </am3d:spPr>
                  <am3d:camera>
                    <am3d:pos x="0" y="0" z="50465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360" d="1000000"/>
                    <am3d:preTrans dx="371" dy="-6000037" dz="7"/>
                    <am3d:scale>
                      <am3d:sx n="1000000" d="1000000"/>
                      <am3d:sy n="1000000" d="1000000"/>
                      <am3d:sz n="1000000" d="1000000"/>
                    </am3d:scale>
                    <am3d:rot ax="3486321" ay="-2920194" az="-30209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6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701" y="3705661"/>
                <a:ext cx="2455835" cy="3022896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C3EEB2-8312-1407-B447-9C66EF97814F}"/>
              </a:ext>
            </a:extLst>
          </p:cNvPr>
          <p:cNvCxnSpPr>
            <a:cxnSpLocks/>
          </p:cNvCxnSpPr>
          <p:nvPr/>
        </p:nvCxnSpPr>
        <p:spPr>
          <a:xfrm rot="-1860000">
            <a:off x="1804179" y="4990332"/>
            <a:ext cx="0" cy="187199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9314DB-A411-5798-00DE-E985C436A5C5}"/>
              </a:ext>
            </a:extLst>
          </p:cNvPr>
          <p:cNvCxnSpPr>
            <a:cxnSpLocks/>
          </p:cNvCxnSpPr>
          <p:nvPr/>
        </p:nvCxnSpPr>
        <p:spPr>
          <a:xfrm rot="-180000">
            <a:off x="1226338" y="4412680"/>
            <a:ext cx="0" cy="612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AEBA96-27C4-B5AE-132A-E41FA82B808D}"/>
              </a:ext>
            </a:extLst>
          </p:cNvPr>
          <p:cNvCxnSpPr>
            <a:cxnSpLocks/>
          </p:cNvCxnSpPr>
          <p:nvPr/>
        </p:nvCxnSpPr>
        <p:spPr>
          <a:xfrm rot="3960000">
            <a:off x="2863466" y="6439020"/>
            <a:ext cx="0" cy="540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1DB592-6B99-D65C-C465-1E46B48BAFB5}"/>
              </a:ext>
            </a:extLst>
          </p:cNvPr>
          <p:cNvSpPr txBox="1"/>
          <p:nvPr/>
        </p:nvSpPr>
        <p:spPr>
          <a:xfrm>
            <a:off x="208893" y="454848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H=2.5cm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411EBE-5AAE-2067-BA23-9C80DB1CF84B}"/>
              </a:ext>
            </a:extLst>
          </p:cNvPr>
          <p:cNvSpPr txBox="1"/>
          <p:nvPr/>
        </p:nvSpPr>
        <p:spPr>
          <a:xfrm>
            <a:off x="689908" y="574166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L=7.5cm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DF5933-72F9-FCBD-DA72-BABB4A02CA05}"/>
              </a:ext>
            </a:extLst>
          </p:cNvPr>
          <p:cNvSpPr txBox="1"/>
          <p:nvPr/>
        </p:nvSpPr>
        <p:spPr>
          <a:xfrm>
            <a:off x="2393606" y="683326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W=1.5cm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9D40D-02A5-8BFB-ED49-178471055B92}"/>
              </a:ext>
            </a:extLst>
          </p:cNvPr>
          <p:cNvSpPr txBox="1"/>
          <p:nvPr/>
        </p:nvSpPr>
        <p:spPr>
          <a:xfrm rot="19399408">
            <a:off x="2059564" y="47525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4B4450-9AB2-6D85-1441-7880181102E6}"/>
              </a:ext>
            </a:extLst>
          </p:cNvPr>
          <p:cNvSpPr txBox="1"/>
          <p:nvPr/>
        </p:nvSpPr>
        <p:spPr>
          <a:xfrm>
            <a:off x="1724588" y="51969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E5FA70-82E8-B216-E8D8-92A6D2D88052}"/>
              </a:ext>
            </a:extLst>
          </p:cNvPr>
          <p:cNvSpPr txBox="1"/>
          <p:nvPr/>
        </p:nvSpPr>
        <p:spPr>
          <a:xfrm>
            <a:off x="2728132" y="59711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21079-8E2B-FF56-E1CC-C0DB827E22E1}"/>
              </a:ext>
            </a:extLst>
          </p:cNvPr>
          <p:cNvCxnSpPr>
            <a:cxnSpLocks/>
          </p:cNvCxnSpPr>
          <p:nvPr/>
        </p:nvCxnSpPr>
        <p:spPr>
          <a:xfrm flipV="1">
            <a:off x="5708155" y="61679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D9A103-3087-A6EF-7A11-1C80859D6A94}"/>
              </a:ext>
            </a:extLst>
          </p:cNvPr>
          <p:cNvSpPr txBox="1"/>
          <p:nvPr/>
        </p:nvSpPr>
        <p:spPr>
          <a:xfrm rot="5400000">
            <a:off x="5624662" y="662115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</p:spTree>
    <p:extLst>
      <p:ext uri="{BB962C8B-B14F-4D97-AF65-F5344CB8AC3E}">
        <p14:creationId xmlns:p14="http://schemas.microsoft.com/office/powerpoint/2010/main" val="372487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1A069F8-3019-C17F-62D5-759474304F3C}"/>
              </a:ext>
            </a:extLst>
          </p:cNvPr>
          <p:cNvGrpSpPr/>
          <p:nvPr/>
        </p:nvGrpSpPr>
        <p:grpSpPr>
          <a:xfrm rot="16200000">
            <a:off x="1458019" y="-1049621"/>
            <a:ext cx="7113967" cy="9896496"/>
            <a:chOff x="1884131" y="10047"/>
            <a:chExt cx="6186069" cy="775770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0FEB85-CBFA-0339-8496-1010674CD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4366942"/>
              <a:ext cx="2855210" cy="150847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6836197-2203-6B83-F0F5-10E2D3E38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4245" y="5971258"/>
              <a:ext cx="2855210" cy="150847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74D0D0-6D93-B4D1-8BAA-088F24F37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4131" y="4366943"/>
              <a:ext cx="2855210" cy="1508471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1766C98-8BB3-D2CC-4680-46BF68218EF8}"/>
                </a:ext>
              </a:extLst>
            </p:cNvPr>
            <p:cNvSpPr txBox="1"/>
            <p:nvPr/>
          </p:nvSpPr>
          <p:spPr>
            <a:xfrm>
              <a:off x="5395989" y="4045234"/>
              <a:ext cx="2145449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ii. Orange, Green, &amp; Black place protons on top of closed </a:t>
              </a:r>
              <a:r>
                <a:rPr lang="en-US" sz="1200" baseline="30000" dirty="0"/>
                <a:t>4</a:t>
              </a:r>
              <a:r>
                <a:rPr lang="en-US" sz="1200" dirty="0"/>
                <a:t>He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B801CF4-D2E8-A4E4-FDAC-CFEF0D713CE7}"/>
                </a:ext>
              </a:extLst>
            </p:cNvPr>
            <p:cNvSpPr txBox="1"/>
            <p:nvPr/>
          </p:nvSpPr>
          <p:spPr>
            <a:xfrm>
              <a:off x="2070975" y="4045233"/>
              <a:ext cx="28464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i. All players have placed 1 block down making </a:t>
              </a:r>
              <a:r>
                <a:rPr lang="en-US" sz="1200" baseline="30000" dirty="0"/>
                <a:t>4</a:t>
              </a:r>
              <a:r>
                <a:rPr lang="en-US" sz="1200" dirty="0"/>
                <a:t>He. Blue placed magic number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ABC2F60-5815-98C1-C7F1-CF8236473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5966425"/>
              <a:ext cx="2855210" cy="150847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9208AD-1C63-8ED8-0A04-B19C158FC0B2}"/>
                </a:ext>
              </a:extLst>
            </p:cNvPr>
            <p:cNvSpPr txBox="1"/>
            <p:nvPr/>
          </p:nvSpPr>
          <p:spPr>
            <a:xfrm>
              <a:off x="5097224" y="5746863"/>
              <a:ext cx="275725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iv. Orange caused stack to fall by exciting a proton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71945" y="4752446"/>
                <a:ext cx="889786" cy="693305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889786" cy="693305"/>
                      </a:xfrm>
                      <a:prstGeom prst="rect">
                        <a:avLst/>
                      </a:prstGeom>
                    </am3d:spPr>
                    <am3d:camera>
                      <am3d:pos x="0" y="0" z="6205254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0" d="1000000"/>
                      <am3d:preTrans dx="0" dy="-7757374" dz="-45939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0551" ay="2113320" az="169679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626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6047225" y="5365776"/>
                  <a:ext cx="1023252" cy="884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22348" y="6026964"/>
                <a:ext cx="1086111" cy="964754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86111" cy="964754"/>
                      </a:xfrm>
                      <a:prstGeom prst="rect">
                        <a:avLst/>
                      </a:prstGeom>
                    </am3d:spPr>
                    <am3d:camera>
                      <am3d:pos x="0" y="0" z="6569911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90922" d="1000000"/>
                      <am3d:preTrans dx="1" dy="-11675500" dz="-409063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2869" ay="2386359" az="1834049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47254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7733383" y="1341789"/>
                  <a:ext cx="1249025" cy="1230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968388" y="4590880"/>
                <a:ext cx="1414071" cy="930302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414071" cy="930302"/>
                      </a:xfrm>
                      <a:prstGeom prst="rect">
                        <a:avLst/>
                      </a:prstGeom>
                    </am3d:spPr>
                    <am3d:camera>
                      <am3d:pos x="0" y="0" z="6161222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55251" d="1000000"/>
                      <am3d:preTrans dx="-74" dy="-8418929" dz="-323877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96170" ay="1997546" az="172254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69561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5690821" y="1352241"/>
                  <a:ext cx="1626179" cy="118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627934" y="6076449"/>
                <a:ext cx="1313201" cy="953441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313201" cy="953441"/>
                      </a:xfrm>
                      <a:prstGeom prst="rect">
                        <a:avLst/>
                      </a:prstGeom>
                    </am3d:spPr>
                    <am3d:camera>
                      <am3d:pos x="0" y="0" z="7548145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8691911" d="1000000"/>
                      <am3d:preTrans dx="5468002" dy="-15074408" dz="-429444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8032" ay="2162124" az="1714800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8302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7658719" y="5236998"/>
                  <a:ext cx="1510179" cy="121630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CCAC3D-601D-B518-E840-B2EED14A9DAD}"/>
                </a:ext>
              </a:extLst>
            </p:cNvPr>
            <p:cNvSpPr txBox="1"/>
            <p:nvPr/>
          </p:nvSpPr>
          <p:spPr>
            <a:xfrm>
              <a:off x="2017216" y="5790484"/>
              <a:ext cx="247115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iii. Blue excites a proton</a:t>
              </a:r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080F3CA0-9BCF-306E-8517-69271E1DCA57}"/>
                </a:ext>
              </a:extLst>
            </p:cNvPr>
            <p:cNvSpPr/>
            <p:nvPr/>
          </p:nvSpPr>
          <p:spPr>
            <a:xfrm rot="10800000" flipH="1" flipV="1">
              <a:off x="4395794" y="4716996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4983167" y="2200078"/>
              <a:ext cx="2884162" cy="151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Scoring:</a:t>
              </a:r>
            </a:p>
            <a:p>
              <a:r>
                <a:rPr lang="en-US" sz="1200" dirty="0"/>
                <a:t>Point Values: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Nucleon emission = 1 point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l-GR" sz="1200" dirty="0"/>
                <a:t>β</a:t>
              </a:r>
              <a:r>
                <a:rPr lang="en-US" sz="1200" dirty="0"/>
                <a:t> or </a:t>
              </a:r>
              <a:r>
                <a:rPr lang="el-GR" sz="1200" dirty="0"/>
                <a:t>γ</a:t>
              </a:r>
              <a:r>
                <a:rPr lang="en-US" sz="1200" dirty="0"/>
                <a:t>-decay = 2 points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Magic Numbers = +1 point per board on nucleus</a:t>
              </a:r>
            </a:p>
            <a:p>
              <a:endParaRPr lang="en-US" sz="1200" dirty="0"/>
            </a:p>
            <a:p>
              <a:r>
                <a:rPr lang="en-US" sz="1200" dirty="0"/>
                <a:t>When the nucleus decays, all points from that round go to the player who played the last stable move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39" y="3990890"/>
              <a:ext cx="5753427" cy="37768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7" y="54405"/>
              <a:ext cx="2873574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Using one hand only, players may: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2" y="54403"/>
              <a:ext cx="2884163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Nucleons cannot be de-excited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1921" y="402579"/>
              <a:ext cx="761753" cy="677241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2" y="2085373"/>
              <a:ext cx="2884163" cy="50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Once the minimum number of protons and neutrons have been added, a player may add a Magic Number board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3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5" y="10047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6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5" y="1999829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91783" y="382856"/>
                <a:ext cx="1438980" cy="156655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438980" cy="1566553"/>
                      </a:xfrm>
                      <a:prstGeom prst="rect">
                        <a:avLst/>
                      </a:prstGeom>
                    </am3d:spPr>
                    <am3d:camera>
                      <am3d:pos x="0" y="0" z="640776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218271" d="1000000"/>
                      <am3d:preTrans dx="1145811" dy="-11814853" dz="-903438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24129" ay="2780216" az="8946199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223126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14159" y="5160175"/>
                  <a:ext cx="1654824" cy="1998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845261" y="424799"/>
                <a:ext cx="920628" cy="1527241"/>
              </p:xfrm>
              <a:graphic>
                <a:graphicData uri="http://schemas.microsoft.com/office/drawing/2017/model3d">
                  <am3d:model3d r:embed="rId13">
                    <am3d:spPr>
                      <a:xfrm rot="16200000">
                        <a:off x="0" y="0"/>
                        <a:ext cx="920628" cy="1527241"/>
                      </a:xfrm>
                      <a:prstGeom prst="rect">
                        <a:avLst/>
                      </a:prstGeom>
                    </am3d:spPr>
                    <am3d:camera>
                      <am3d:pos x="0" y="0" z="73859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659498" d="1000000"/>
                      <am3d:preTrans dx="1411380" dy="-18000000" dz="-100474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283454" ay="2969475" az="8739548"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22108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rot="16200000">
                  <a:off x="1040643" y="3696805"/>
                  <a:ext cx="1058720" cy="194829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039220-1BAD-1D27-0849-26C7FD97B326}"/>
                </a:ext>
              </a:extLst>
            </p:cNvPr>
            <p:cNvSpPr txBox="1"/>
            <p:nvPr/>
          </p:nvSpPr>
          <p:spPr>
            <a:xfrm>
              <a:off x="2292764" y="373435"/>
              <a:ext cx="112392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Add a nucleon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815CE1-E5BE-F902-CA17-5ECFE2AD56B3}"/>
                </a:ext>
              </a:extLst>
            </p:cNvPr>
            <p:cNvSpPr txBox="1"/>
            <p:nvPr/>
          </p:nvSpPr>
          <p:spPr>
            <a:xfrm>
              <a:off x="3677435" y="377399"/>
              <a:ext cx="13278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Excite an existing nucleon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0B0C71-9EAD-8703-27E1-5C2FD528F018}"/>
                </a:ext>
              </a:extLst>
            </p:cNvPr>
            <p:cNvSpPr txBox="1"/>
            <p:nvPr/>
          </p:nvSpPr>
          <p:spPr>
            <a:xfrm>
              <a:off x="3299405" y="340228"/>
              <a:ext cx="478905" cy="265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OR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07631" y="833664"/>
                <a:ext cx="1517890" cy="1130668"/>
              </p:xfrm>
              <a:graphic>
                <a:graphicData uri="http://schemas.microsoft.com/office/drawing/2017/model3d">
                  <am3d:model3d r:embed="rId15">
                    <am3d:spPr>
                      <a:xfrm rot="16200000">
                        <a:off x="0" y="0"/>
                        <a:ext cx="1517890" cy="1130668"/>
                      </a:xfrm>
                      <a:prstGeom prst="rect">
                        <a:avLst/>
                      </a:prstGeom>
                    </am3d:spPr>
                    <am3d:camera>
                      <am3d:pos x="0" y="0" z="6818588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341012" d="1000000"/>
                      <am3d:preTrans dx="52424" dy="-12048073" dz="-885741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15596" ay="4226460" az="2414365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24425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16200000">
                  <a:off x="965852" y="659613"/>
                  <a:ext cx="1745570" cy="14423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257821" y="289599"/>
                <a:ext cx="1106916" cy="1026695"/>
              </p:xfrm>
              <a:graphic>
                <a:graphicData uri="http://schemas.microsoft.com/office/drawing/2017/model3d">
                  <am3d:model3d r:embed="rId17">
                    <am3d:spPr>
                      <a:xfrm rot="16200000">
                        <a:off x="0" y="0"/>
                        <a:ext cx="1106916" cy="102669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94313" ay="-4009623" az="-8238759"/>
                      <am3d:postTrans dx="0" dy="0" dz="0"/>
                    </am3d:trans>
                    <am3d:raster rName="Office3DRenderer" rVer="16.0.8326">
                      <am3d:blip r:embed="rId18"/>
                    </am3d:raster>
                    <am3d:objViewport viewportSz="152293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rot="16200000">
                  <a:off x="441780" y="2284521"/>
                  <a:ext cx="1272951" cy="130975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FA08F3CA-A583-7715-9914-30459F5D755C}"/>
                </a:ext>
              </a:extLst>
            </p:cNvPr>
            <p:cNvSpPr/>
            <p:nvPr/>
          </p:nvSpPr>
          <p:spPr>
            <a:xfrm rot="1773169">
              <a:off x="5680950" y="1447497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86364" y="2903106"/>
                <a:ext cx="947064" cy="1010775"/>
              </p:xfrm>
              <a:graphic>
                <a:graphicData uri="http://schemas.microsoft.com/office/drawing/2017/model3d">
                  <am3d:model3d r:embed="rId19">
                    <am3d:spPr>
                      <a:xfrm rot="16200000">
                        <a:off x="0" y="0"/>
                        <a:ext cx="947064" cy="1010775"/>
                      </a:xfrm>
                      <a:prstGeom prst="rect">
                        <a:avLst/>
                      </a:prstGeom>
                    </am3d:spPr>
                    <am3d:camera>
                      <am3d:pos x="0" y="0" z="701393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66647" d="1000000"/>
                      <am3d:preTrans dx="-75" dy="-15161955" dz="32941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76402" ay="-2276844" az="-1701421"/>
                      <am3d:postTrans dx="0" dy="0" dz="0"/>
                    </am3d:trans>
                    <am3d:raster rName="Office3DRenderer" rVer="16.0.8326">
                      <am3d:blip r:embed="rId20"/>
                    </am3d:raster>
                    <am3d:objViewport viewportSz="14635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rot="16200000">
                  <a:off x="3857588" y="5803760"/>
                  <a:ext cx="1089122" cy="1289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755403" y="2974005"/>
                <a:ext cx="1100343" cy="979048"/>
              </p:xfrm>
              <a:graphic>
                <a:graphicData uri="http://schemas.microsoft.com/office/drawing/2017/model3d">
                  <am3d:model3d r:embed="rId21">
                    <am3d:spPr>
                      <a:xfrm rot="16200000">
                        <a:off x="0" y="0"/>
                        <a:ext cx="1100343" cy="979048"/>
                      </a:xfrm>
                      <a:prstGeom prst="rect">
                        <a:avLst/>
                      </a:prstGeom>
                    </am3d:spPr>
                    <am3d:camera>
                      <am3d:pos x="0" y="0" z="7411958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972619" d="1000000"/>
                      <am3d:preTrans dx="1873814" dy="-13924865" dz="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7033" ay="-2139856" az="-1743251"/>
                      <am3d:postTrans dx="0" dy="0" dz="0"/>
                    </am3d:trans>
                    <am3d:raster rName="Office3DRenderer" rVer="16.0.8326">
                      <am3d:blip r:embed="rId22"/>
                    </am3d:raster>
                    <am3d:objViewport viewportSz="17276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 rot="16200000">
                  <a:off x="3839661" y="4046470"/>
                  <a:ext cx="1265392" cy="1248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D31F9FB-5135-6A69-FAFE-62ABD3A4363E}"/>
                </a:ext>
              </a:extLst>
            </p:cNvPr>
            <p:cNvSpPr/>
            <p:nvPr/>
          </p:nvSpPr>
          <p:spPr>
            <a:xfrm>
              <a:off x="3252793" y="3615529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39D01AA-90A8-7852-5480-E7B4C0A73663}"/>
                </a:ext>
              </a:extLst>
            </p:cNvPr>
            <p:cNvSpPr txBox="1"/>
            <p:nvPr/>
          </p:nvSpPr>
          <p:spPr>
            <a:xfrm>
              <a:off x="2311279" y="2690603"/>
              <a:ext cx="2408608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Example: 8 protons and 8 neutrons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CE7E9C-1470-8B02-0588-67A765A72C2F}"/>
                </a:ext>
              </a:extLst>
            </p:cNvPr>
            <p:cNvSpPr txBox="1"/>
            <p:nvPr/>
          </p:nvSpPr>
          <p:spPr>
            <a:xfrm>
              <a:off x="2097863" y="7375424"/>
              <a:ext cx="575790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Scoring: Since protons are on their sides and still on the nucleus, this was </a:t>
              </a:r>
              <a:r>
                <a:rPr lang="el-GR" sz="1200" dirty="0"/>
                <a:t>β</a:t>
              </a:r>
              <a:r>
                <a:rPr lang="en-US" sz="1200" dirty="0"/>
                <a:t>-decay (2 points). Total points: 2 (</a:t>
              </a:r>
              <a:r>
                <a:rPr lang="el-GR" sz="1200" dirty="0"/>
                <a:t>β</a:t>
              </a:r>
              <a:r>
                <a:rPr lang="en-US" sz="1200" dirty="0"/>
                <a:t>-decay) + 1 Magic number = 3 points for Blue!</a:t>
              </a:r>
            </a:p>
          </p:txBody>
        </p:sp>
        <p:cxnSp>
          <p:nvCxnSpPr>
            <p:cNvPr id="67" name="Connector: Curved 66">
              <a:extLst>
                <a:ext uri="{FF2B5EF4-FFF2-40B4-BE49-F238E27FC236}">
                  <a16:creationId xmlns:a16="http://schemas.microsoft.com/office/drawing/2014/main" id="{D0F2C502-3EB2-AC27-0423-D0214FB90CB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81359" y="5285518"/>
              <a:ext cx="1300338" cy="661459"/>
            </a:xfrm>
            <a:prstGeom prst="curvedConnector3">
              <a:avLst/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24EBF76F-35CC-3DF8-BD1C-4826BE72DF44}"/>
                </a:ext>
              </a:extLst>
            </p:cNvPr>
            <p:cNvSpPr/>
            <p:nvPr/>
          </p:nvSpPr>
          <p:spPr>
            <a:xfrm rot="10800000" flipH="1" flipV="1">
              <a:off x="4395795" y="6359399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670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17060" y="193061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27143" y="510321"/>
              <a:ext cx="1958991" cy="18337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8991" cy="1833714"/>
                    </a:xfrm>
                    <a:prstGeom prst="rect">
                      <a:avLst/>
                    </a:prstGeom>
                  </am3d:spPr>
                  <am3d:camera>
                    <am3d:pos x="0" y="0" z="758676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3961960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8881" ay="-2266584" az="-13767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619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7143" y="510321"/>
                <a:ext cx="1958991" cy="1833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87198" y="611963"/>
              <a:ext cx="2156501" cy="18746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6501" cy="1874655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3866" ay="-1854017" az="-116903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0732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7198" y="611963"/>
                <a:ext cx="2156501" cy="1874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64" y="444837"/>
              <a:ext cx="2116557" cy="182379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116557" cy="1823797"/>
                    </a:xfrm>
                    <a:prstGeom prst="rect">
                      <a:avLst/>
                    </a:prstGeom>
                  </am3d:spPr>
                  <am3d:camera>
                    <am3d:pos x="0" y="0" z="737211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101884" ay="-2017116" az="-127275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810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464" y="444837"/>
                <a:ext cx="2116557" cy="1823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2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4351345"/>
                  </p:ext>
                </p:extLst>
              </p:nvPr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940494"/>
                  </p:ext>
                </p:extLst>
              </p:nvPr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0949263"/>
                  </p:ext>
                </p:extLst>
              </p:nvPr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2617175"/>
                  </p:ext>
                </p:extLst>
              </p:nvPr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9047699"/>
                  </p:ext>
                </p:extLst>
              </p:nvPr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0320277"/>
                  </p:ext>
                </p:extLst>
              </p:nvPr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8442792"/>
                  </p:ext>
                </p:extLst>
              </p:nvPr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7148515"/>
                  </p:ext>
                </p:extLst>
              </p:nvPr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9102082"/>
                  </p:ext>
                </p:extLst>
              </p:nvPr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4080806"/>
                  </p:ext>
                </p:extLst>
              </p:nvPr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062128"/>
                  </p:ext>
                </p:extLst>
              </p:nvPr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C7DBE-C248-8665-A29F-8DF6FFE03843}"/>
              </a:ext>
            </a:extLst>
          </p:cNvPr>
          <p:cNvSpPr txBox="1"/>
          <p:nvPr/>
        </p:nvSpPr>
        <p:spPr>
          <a:xfrm>
            <a:off x="3472387" y="5311472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8. Don’t forget to update your tracker as you go!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39E175B-0AB9-2257-63F5-FDB100B2E1A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90237" y="5262528"/>
            <a:ext cx="2364926" cy="225095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3795961"/>
                  </p:ext>
                </p:extLst>
              </p:nvPr>
            </p:nvGraphicFramePr>
            <p:xfrm>
              <a:off x="3555469" y="5743394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55469" y="5743394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74CDB9DB-5F30-6E75-3B93-69D5DB9283D7}"/>
              </a:ext>
            </a:extLst>
          </p:cNvPr>
          <p:cNvSpPr txBox="1"/>
          <p:nvPr/>
        </p:nvSpPr>
        <p:spPr>
          <a:xfrm>
            <a:off x="5511160" y="7101713"/>
            <a:ext cx="1253418" cy="320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Protons!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594AA58-C0B6-2FC0-BF12-3233554672FB}"/>
              </a:ext>
            </a:extLst>
          </p:cNvPr>
          <p:cNvSpPr txBox="1"/>
          <p:nvPr/>
        </p:nvSpPr>
        <p:spPr>
          <a:xfrm>
            <a:off x="5511160" y="6077720"/>
            <a:ext cx="1253418" cy="32072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 Neutrons!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3F1D1C-7585-5B60-861B-D7BECD13D286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4783012" y="7171397"/>
            <a:ext cx="728148" cy="90681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90B20D7-36A6-A5D0-9B97-EBE0479DF787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5119003" y="6786378"/>
            <a:ext cx="392157" cy="475700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534430E-F801-EAA8-1B8F-DB4F7632FA2F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4361961" y="6238085"/>
            <a:ext cx="1149199" cy="11924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265C918-67C1-8CDA-BE98-CA8776FDD624}"/>
              </a:ext>
            </a:extLst>
          </p:cNvPr>
          <p:cNvCxnSpPr>
            <a:cxnSpLocks/>
            <a:stCxn id="106" idx="1"/>
          </p:cNvCxnSpPr>
          <p:nvPr/>
        </p:nvCxnSpPr>
        <p:spPr>
          <a:xfrm flipH="1" flipV="1">
            <a:off x="4180114" y="6152860"/>
            <a:ext cx="1331046" cy="85225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E18F572-3EF1-75AF-2AE5-7A36558567DE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850859" y="6398449"/>
            <a:ext cx="1287010" cy="587460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64CF731-4B76-B611-3D3C-E2CE3D482908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621324" y="6398449"/>
            <a:ext cx="1516545" cy="13170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93A10D0-C44F-7D37-D66B-D30D6473ECD4}"/>
              </a:ext>
            </a:extLst>
          </p:cNvPr>
          <p:cNvSpPr/>
          <p:nvPr/>
        </p:nvSpPr>
        <p:spPr>
          <a:xfrm>
            <a:off x="3378279" y="5821427"/>
            <a:ext cx="2128218" cy="1162178"/>
          </a:xfrm>
          <a:custGeom>
            <a:avLst/>
            <a:gdLst>
              <a:gd name="connsiteX0" fmla="*/ 2128218 w 2128218"/>
              <a:gd name="connsiteY0" fmla="*/ 388456 h 1162179"/>
              <a:gd name="connsiteX1" fmla="*/ 1434881 w 2128218"/>
              <a:gd name="connsiteY1" fmla="*/ 97054 h 1162179"/>
              <a:gd name="connsiteX2" fmla="*/ 440095 w 2128218"/>
              <a:gd name="connsiteY2" fmla="*/ 16667 h 1162179"/>
              <a:gd name="connsiteX3" fmla="*/ 38161 w 2128218"/>
              <a:gd name="connsiteY3" fmla="*/ 388456 h 1162179"/>
              <a:gd name="connsiteX4" fmla="*/ 38161 w 2128218"/>
              <a:gd name="connsiteY4" fmla="*/ 1001406 h 1162179"/>
              <a:gd name="connsiteX5" fmla="*/ 229079 w 2128218"/>
              <a:gd name="connsiteY5" fmla="*/ 1162179 h 1162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8218" h="1162179">
                <a:moveTo>
                  <a:pt x="2128218" y="388456"/>
                </a:moveTo>
                <a:cubicBezTo>
                  <a:pt x="1922226" y="273737"/>
                  <a:pt x="1716235" y="159019"/>
                  <a:pt x="1434881" y="97054"/>
                </a:cubicBezTo>
                <a:cubicBezTo>
                  <a:pt x="1153527" y="35089"/>
                  <a:pt x="672882" y="-31900"/>
                  <a:pt x="440095" y="16667"/>
                </a:cubicBezTo>
                <a:cubicBezTo>
                  <a:pt x="207308" y="65234"/>
                  <a:pt x="105150" y="224333"/>
                  <a:pt x="38161" y="388456"/>
                </a:cubicBezTo>
                <a:cubicBezTo>
                  <a:pt x="-28828" y="552579"/>
                  <a:pt x="6341" y="872452"/>
                  <a:pt x="38161" y="1001406"/>
                </a:cubicBezTo>
                <a:cubicBezTo>
                  <a:pt x="69981" y="1130360"/>
                  <a:pt x="149530" y="1146269"/>
                  <a:pt x="229079" y="1162179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A6D32B3-AFB1-6E9C-2F7A-E44D05AC2846}"/>
              </a:ext>
            </a:extLst>
          </p:cNvPr>
          <p:cNvSpPr/>
          <p:nvPr/>
        </p:nvSpPr>
        <p:spPr>
          <a:xfrm>
            <a:off x="6927308" y="7136688"/>
            <a:ext cx="267592" cy="376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D1DE9A6-85B4-59A8-B48B-84383D855CA6}"/>
              </a:ext>
            </a:extLst>
          </p:cNvPr>
          <p:cNvSpPr/>
          <p:nvPr/>
        </p:nvSpPr>
        <p:spPr>
          <a:xfrm>
            <a:off x="8200724" y="7355050"/>
            <a:ext cx="267592" cy="1584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1458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proton emitter is when 1 red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4005361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0457950"/>
                  </p:ext>
                </p:extLst>
              </p:nvPr>
            </p:nvGraphicFramePr>
            <p:xfrm>
              <a:off x="3711244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4704100"/>
                  </p:ext>
                </p:extLst>
              </p:nvPr>
            </p:nvGraphicFramePr>
            <p:xfrm>
              <a:off x="5077450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2608945"/>
                  </p:ext>
                </p:extLst>
              </p:nvPr>
            </p:nvGraphicFramePr>
            <p:xfrm>
              <a:off x="4394348" y="5501608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5501608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1050196"/>
                  </p:ext>
                </p:extLst>
              </p:nvPr>
            </p:nvGraphicFramePr>
            <p:xfrm>
              <a:off x="7541232" y="4699767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4699767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5399797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1457011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4044893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1493299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4984616"/>
                  </p:ext>
                </p:extLst>
              </p:nvPr>
            </p:nvGraphicFramePr>
            <p:xfrm>
              <a:off x="869571" y="1852894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1852894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2513669"/>
                  </p:ext>
                </p:extLst>
              </p:nvPr>
            </p:nvGraphicFramePr>
            <p:xfrm>
              <a:off x="3791764" y="1691477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1691477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1637713"/>
                  </p:ext>
                </p:extLst>
              </p:nvPr>
            </p:nvGraphicFramePr>
            <p:xfrm>
              <a:off x="7008138" y="2170705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2170705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91903" y="524000"/>
            <a:ext cx="187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 physics topics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4044893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9128796"/>
                  </p:ext>
                </p:extLst>
              </p:nvPr>
            </p:nvGraphicFramePr>
            <p:xfrm>
              <a:off x="1486493" y="4884801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4884801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4018631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4160073"/>
                  </p:ext>
                </p:extLst>
              </p:nvPr>
            </p:nvGraphicFramePr>
            <p:xfrm>
              <a:off x="61562" y="4960642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4960642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6029012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01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particle emitter is when 1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2960336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3355240"/>
                  </p:ext>
                </p:extLst>
              </p:nvPr>
            </p:nvGraphicFramePr>
            <p:xfrm>
              <a:off x="3711244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7064477"/>
                  </p:ext>
                </p:extLst>
              </p:nvPr>
            </p:nvGraphicFramePr>
            <p:xfrm>
              <a:off x="5077450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2143092"/>
                  </p:ext>
                </p:extLst>
              </p:nvPr>
            </p:nvGraphicFramePr>
            <p:xfrm>
              <a:off x="4394348" y="445658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445658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1920341"/>
                  </p:ext>
                </p:extLst>
              </p:nvPr>
            </p:nvGraphicFramePr>
            <p:xfrm>
              <a:off x="7541232" y="3654742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3654742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4354773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411988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2999870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448275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particle emitter is when 2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 particle emitter is when 3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1548893"/>
                  </p:ext>
                </p:extLst>
              </p:nvPr>
            </p:nvGraphicFramePr>
            <p:xfrm>
              <a:off x="869571" y="807871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807871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3567879"/>
                  </p:ext>
                </p:extLst>
              </p:nvPr>
            </p:nvGraphicFramePr>
            <p:xfrm>
              <a:off x="3791764" y="646453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646453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4961218"/>
                  </p:ext>
                </p:extLst>
              </p:nvPr>
            </p:nvGraphicFramePr>
            <p:xfrm>
              <a:off x="7008138" y="1125680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1125680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60372" y="-23094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Goals and Physics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2999870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02084"/>
                  </p:ext>
                </p:extLst>
              </p:nvPr>
            </p:nvGraphicFramePr>
            <p:xfrm>
              <a:off x="1486493" y="3839777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3839777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2973606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9649523"/>
                  </p:ext>
                </p:extLst>
              </p:nvPr>
            </p:nvGraphicFramePr>
            <p:xfrm>
              <a:off x="61562" y="3915619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3915619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4983987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7672425"/>
                  </p:ext>
                </p:extLst>
              </p:nvPr>
            </p:nvGraphicFramePr>
            <p:xfrm>
              <a:off x="205690" y="5898892"/>
              <a:ext cx="1379184" cy="1754376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5690" y="5898892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4330262"/>
                  </p:ext>
                </p:extLst>
              </p:nvPr>
            </p:nvGraphicFramePr>
            <p:xfrm>
              <a:off x="5424804" y="5621077"/>
              <a:ext cx="1216486" cy="977639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24804" y="5621077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30292B-9455-9E00-4BEA-4CE8A5A8AE3A}"/>
              </a:ext>
            </a:extLst>
          </p:cNvPr>
          <p:cNvSpPr txBox="1"/>
          <p:nvPr/>
        </p:nvSpPr>
        <p:spPr>
          <a:xfrm>
            <a:off x="1653479" y="5753724"/>
            <a:ext cx="2979614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</a:t>
            </a:r>
          </a:p>
          <a:p>
            <a:pPr algn="ctr"/>
            <a:r>
              <a:rPr lang="en-US" sz="1484" dirty="0"/>
              <a:t>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459985"/>
                  </p:ext>
                </p:extLst>
              </p:nvPr>
            </p:nvGraphicFramePr>
            <p:xfrm>
              <a:off x="5021489" y="6371201"/>
              <a:ext cx="1216485" cy="1332977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21489" y="637120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19AD09-51E3-4FD1-241A-F9691E34C298}"/>
              </a:ext>
            </a:extLst>
          </p:cNvPr>
          <p:cNvCxnSpPr>
            <a:cxnSpLocks/>
          </p:cNvCxnSpPr>
          <p:nvPr/>
        </p:nvCxnSpPr>
        <p:spPr>
          <a:xfrm>
            <a:off x="4445797" y="6456443"/>
            <a:ext cx="635892" cy="198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CBF4D1-4AFA-7AA5-3EC0-FFCDBFC620F0}"/>
              </a:ext>
            </a:extLst>
          </p:cNvPr>
          <p:cNvCxnSpPr>
            <a:cxnSpLocks/>
          </p:cNvCxnSpPr>
          <p:nvPr/>
        </p:nvCxnSpPr>
        <p:spPr>
          <a:xfrm flipV="1">
            <a:off x="4445796" y="6009118"/>
            <a:ext cx="972690" cy="417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28BDE-F4A2-415B-EDED-2B18EAC98FEB}"/>
              </a:ext>
            </a:extLst>
          </p:cNvPr>
          <p:cNvCxnSpPr>
            <a:cxnSpLocks/>
          </p:cNvCxnSpPr>
          <p:nvPr/>
        </p:nvCxnSpPr>
        <p:spPr>
          <a:xfrm flipH="1">
            <a:off x="1630093" y="6140301"/>
            <a:ext cx="1153301" cy="99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2DDC0C-B0A6-4E86-8423-C92E43F309EF}"/>
              </a:ext>
            </a:extLst>
          </p:cNvPr>
          <p:cNvSpPr txBox="1"/>
          <p:nvPr/>
        </p:nvSpPr>
        <p:spPr>
          <a:xfrm>
            <a:off x="6909572" y="5866868"/>
            <a:ext cx="2938895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0265969"/>
                  </p:ext>
                </p:extLst>
              </p:nvPr>
            </p:nvGraphicFramePr>
            <p:xfrm>
              <a:off x="8113352" y="6342000"/>
              <a:ext cx="1216485" cy="1352962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13352" y="6342000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DCA66270-0CA2-F72D-3AE7-A4218FA2FC03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7715396" y="662052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FDFB6-E3FC-2F75-DBD9-EFDC27200CA0}"/>
              </a:ext>
            </a:extLst>
          </p:cNvPr>
          <p:cNvSpPr/>
          <p:nvPr/>
        </p:nvSpPr>
        <p:spPr>
          <a:xfrm>
            <a:off x="11354" y="5587750"/>
            <a:ext cx="10057094" cy="2184649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6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78151" y="5909394"/>
              <a:ext cx="1379184" cy="1754376"/>
            </p:xfrm>
            <a:graphic>
              <a:graphicData uri="http://schemas.microsoft.com/office/drawing/2017/model3d">
                <am3d:model3d r:embed="rId24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5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78151" y="5909394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47644" y="5651481"/>
              <a:ext cx="1216486" cy="977639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47644" y="5651481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196E4C2E-BA89-4BCE-8C28-6B67526935C6}"/>
              </a:ext>
            </a:extLst>
          </p:cNvPr>
          <p:cNvSpPr txBox="1"/>
          <p:nvPr/>
        </p:nvSpPr>
        <p:spPr>
          <a:xfrm>
            <a:off x="3371860" y="5215671"/>
            <a:ext cx="6605531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95374" y="6386861"/>
              <a:ext cx="1216485" cy="1332977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95374" y="638686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757C27F-4ED1-4597-8A1A-2EB7E9783894}"/>
              </a:ext>
            </a:extLst>
          </p:cNvPr>
          <p:cNvCxnSpPr>
            <a:cxnSpLocks/>
          </p:cNvCxnSpPr>
          <p:nvPr/>
        </p:nvCxnSpPr>
        <p:spPr>
          <a:xfrm>
            <a:off x="8197716" y="5499675"/>
            <a:ext cx="136804" cy="1055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19874A6-E93F-4982-A8C7-57A6096E1CE3}"/>
              </a:ext>
            </a:extLst>
          </p:cNvPr>
          <p:cNvCxnSpPr>
            <a:cxnSpLocks/>
          </p:cNvCxnSpPr>
          <p:nvPr/>
        </p:nvCxnSpPr>
        <p:spPr>
          <a:xfrm>
            <a:off x="8197717" y="5515669"/>
            <a:ext cx="473602" cy="393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992A8C6-A0CE-4279-A923-4F3B90297072}"/>
              </a:ext>
            </a:extLst>
          </p:cNvPr>
          <p:cNvCxnSpPr>
            <a:cxnSpLocks/>
          </p:cNvCxnSpPr>
          <p:nvPr/>
        </p:nvCxnSpPr>
        <p:spPr>
          <a:xfrm flipH="1">
            <a:off x="5076934" y="5546690"/>
            <a:ext cx="312837" cy="362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7D162CA-7D19-4BD4-97F9-E0EF0CC20D95}"/>
              </a:ext>
            </a:extLst>
          </p:cNvPr>
          <p:cNvSpPr txBox="1"/>
          <p:nvPr/>
        </p:nvSpPr>
        <p:spPr>
          <a:xfrm>
            <a:off x="5553205" y="5727401"/>
            <a:ext cx="2254198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93888" y="6332189"/>
              <a:ext cx="1216485" cy="1352962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93888" y="6332189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79738F1C-5D0D-4979-8C31-162A350411DB}"/>
              </a:ext>
            </a:extLst>
          </p:cNvPr>
          <p:cNvCxnSpPr>
            <a:cxnSpLocks/>
            <a:endCxn id="118" idx="1"/>
          </p:cNvCxnSpPr>
          <p:nvPr/>
        </p:nvCxnSpPr>
        <p:spPr>
          <a:xfrm rot="16200000" flipH="1">
            <a:off x="5795933" y="661071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30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2205588" y="4019915"/>
            <a:ext cx="554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(Optional) Each level has a maximum number of blocks allowed; you cannot place more than is listed for each level. Levels don’t need to go in order on the diagram, but magic numbers might change!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41AEBA-FE5A-2581-1E97-01BAA37CED2A}"/>
              </a:ext>
            </a:extLst>
          </p:cNvPr>
          <p:cNvGrpSpPr/>
          <p:nvPr/>
        </p:nvGrpSpPr>
        <p:grpSpPr>
          <a:xfrm>
            <a:off x="2674477" y="4913549"/>
            <a:ext cx="502757" cy="435694"/>
            <a:chOff x="989813" y="1018095"/>
            <a:chExt cx="1941922" cy="1885361"/>
          </a:xfrm>
        </p:grpSpPr>
        <p:sp>
          <p:nvSpPr>
            <p:cNvPr id="6" name="Diagonal Stripe 5">
              <a:extLst>
                <a:ext uri="{FF2B5EF4-FFF2-40B4-BE49-F238E27FC236}">
                  <a16:creationId xmlns:a16="http://schemas.microsoft.com/office/drawing/2014/main" id="{7D052889-FCC2-73CD-1CC7-7A9CB7CA947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7" name="Diagonal Stripe 6">
              <a:extLst>
                <a:ext uri="{FF2B5EF4-FFF2-40B4-BE49-F238E27FC236}">
                  <a16:creationId xmlns:a16="http://schemas.microsoft.com/office/drawing/2014/main" id="{006244AC-DBB8-A843-88B4-9D08E45850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33569A6-9E2E-ACA5-20D3-5C7CC00D749D}"/>
              </a:ext>
            </a:extLst>
          </p:cNvPr>
          <p:cNvSpPr>
            <a:spLocks noChangeAspect="1"/>
          </p:cNvSpPr>
          <p:nvPr/>
        </p:nvSpPr>
        <p:spPr>
          <a:xfrm>
            <a:off x="2390618" y="666383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49B73F-3E07-621F-0A31-B02FA344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320" y="4659728"/>
            <a:ext cx="3259656" cy="31025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16DF30-5E35-3D36-1B82-CF8A2C5E1BB8}"/>
              </a:ext>
            </a:extLst>
          </p:cNvPr>
          <p:cNvSpPr txBox="1"/>
          <p:nvPr/>
        </p:nvSpPr>
        <p:spPr>
          <a:xfrm>
            <a:off x="2055857" y="5657013"/>
            <a:ext cx="211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proton in proton Level 2</a:t>
            </a:r>
          </a:p>
          <a:p>
            <a:r>
              <a:rPr lang="en-US" sz="1200" dirty="0"/>
              <a:t>2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A18626-C50F-3D6A-41E3-DCD4E95E7F19}"/>
              </a:ext>
            </a:extLst>
          </p:cNvPr>
          <p:cNvSpPr txBox="1"/>
          <p:nvPr/>
        </p:nvSpPr>
        <p:spPr>
          <a:xfrm>
            <a:off x="2111637" y="7300628"/>
            <a:ext cx="210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5DFFED-740F-A0D5-283F-4BF1C481FC06}"/>
              </a:ext>
            </a:extLst>
          </p:cNvPr>
          <p:cNvCxnSpPr>
            <a:cxnSpLocks/>
          </p:cNvCxnSpPr>
          <p:nvPr/>
        </p:nvCxnSpPr>
        <p:spPr>
          <a:xfrm>
            <a:off x="2101738" y="6303343"/>
            <a:ext cx="2425640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5"/>
            <a:ext cx="2873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E3390D-DAA4-27FC-7C0B-89CF0853B6BE}"/>
              </a:ext>
            </a:extLst>
          </p:cNvPr>
          <p:cNvGrpSpPr/>
          <p:nvPr/>
        </p:nvGrpSpPr>
        <p:grpSpPr>
          <a:xfrm>
            <a:off x="3358556" y="799878"/>
            <a:ext cx="432093" cy="332913"/>
            <a:chOff x="989813" y="1018095"/>
            <a:chExt cx="1941922" cy="1885361"/>
          </a:xfrm>
        </p:grpSpPr>
        <p:sp>
          <p:nvSpPr>
            <p:cNvPr id="11" name="Diagonal Stripe 10">
              <a:extLst>
                <a:ext uri="{FF2B5EF4-FFF2-40B4-BE49-F238E27FC236}">
                  <a16:creationId xmlns:a16="http://schemas.microsoft.com/office/drawing/2014/main" id="{3B1037C2-2D78-40A7-63DB-D31C5FB7DAF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C1469E1-F746-7248-64ED-BC6C16EA37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4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Neutrons (blue) can go next! They must point the other direction from protons.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10AAAD-F278-4AA4-6F9A-5A6B1045EAEF}"/>
              </a:ext>
            </a:extLst>
          </p:cNvPr>
          <p:cNvGrpSpPr/>
          <p:nvPr/>
        </p:nvGrpSpPr>
        <p:grpSpPr>
          <a:xfrm>
            <a:off x="6179256" y="651174"/>
            <a:ext cx="432093" cy="332913"/>
            <a:chOff x="989813" y="1018095"/>
            <a:chExt cx="1941922" cy="1885361"/>
          </a:xfrm>
        </p:grpSpPr>
        <p:sp>
          <p:nvSpPr>
            <p:cNvPr id="15" name="Diagonal Stripe 14">
              <a:extLst>
                <a:ext uri="{FF2B5EF4-FFF2-40B4-BE49-F238E27FC236}">
                  <a16:creationId xmlns:a16="http://schemas.microsoft.com/office/drawing/2014/main" id="{628FFFB1-799A-6697-45CA-CA998C984A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8" name="Diagonal Stripe 17">
              <a:extLst>
                <a:ext uri="{FF2B5EF4-FFF2-40B4-BE49-F238E27FC236}">
                  <a16:creationId xmlns:a16="http://schemas.microsoft.com/office/drawing/2014/main" id="{890EC648-EB0D-2803-BAE7-288D126B10C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7593474"/>
                  </p:ext>
                </p:extLst>
              </p:nvPr>
            </p:nvGraphicFramePr>
            <p:xfrm>
              <a:off x="5677433" y="2302807"/>
              <a:ext cx="1460400" cy="148129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60400" cy="1481291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2220072" ay="-2085092" az="-93630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87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7433" y="2302807"/>
                <a:ext cx="1460400" cy="1481291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5036772" y="2019079"/>
            <a:ext cx="261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If you’ve hit a magic number, you get a piece of cardboard!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125804" y="1381971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200E896C-F24F-8D5D-55DB-C5D7CFA081A6}"/>
              </a:ext>
            </a:extLst>
          </p:cNvPr>
          <p:cNvSpPr>
            <a:spLocks noChangeAspect="1"/>
          </p:cNvSpPr>
          <p:nvPr/>
        </p:nvSpPr>
        <p:spPr>
          <a:xfrm>
            <a:off x="3332701" y="1345413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6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Each level must be separate from other levels for protons and neutrons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066CAB-AAC5-C9E9-F0F9-D60FA4CF1C89}"/>
              </a:ext>
            </a:extLst>
          </p:cNvPr>
          <p:cNvGrpSpPr/>
          <p:nvPr/>
        </p:nvGrpSpPr>
        <p:grpSpPr>
          <a:xfrm>
            <a:off x="3378299" y="2513666"/>
            <a:ext cx="432093" cy="332913"/>
            <a:chOff x="989813" y="1018095"/>
            <a:chExt cx="1941922" cy="1885361"/>
          </a:xfrm>
        </p:grpSpPr>
        <p:sp>
          <p:nvSpPr>
            <p:cNvPr id="33" name="Diagonal Stripe 32">
              <a:extLst>
                <a:ext uri="{FF2B5EF4-FFF2-40B4-BE49-F238E27FC236}">
                  <a16:creationId xmlns:a16="http://schemas.microsoft.com/office/drawing/2014/main" id="{EFFBED67-CEEC-AF41-18D2-D89B3F3E0E9D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34" name="Diagonal Stripe 33">
              <a:extLst>
                <a:ext uri="{FF2B5EF4-FFF2-40B4-BE49-F238E27FC236}">
                  <a16:creationId xmlns:a16="http://schemas.microsoft.com/office/drawing/2014/main" id="{62AD77E6-87F2-870F-419E-C9D9C51E1BC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FF819F93-D251-7D6F-415D-5DA2C074A496}"/>
              </a:ext>
            </a:extLst>
          </p:cNvPr>
          <p:cNvSpPr>
            <a:spLocks noChangeAspect="1"/>
          </p:cNvSpPr>
          <p:nvPr/>
        </p:nvSpPr>
        <p:spPr>
          <a:xfrm>
            <a:off x="3084405" y="3321702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774C4E13-3F62-ADBC-1552-EC4F1C2E08D6}"/>
              </a:ext>
            </a:extLst>
          </p:cNvPr>
          <p:cNvSpPr/>
          <p:nvPr/>
        </p:nvSpPr>
        <p:spPr>
          <a:xfrm flipH="1">
            <a:off x="2093845" y="522604"/>
            <a:ext cx="2881158" cy="147722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94DF31C9-91D2-510A-9DFF-E2FB4B94615A}"/>
              </a:ext>
            </a:extLst>
          </p:cNvPr>
          <p:cNvSpPr/>
          <p:nvPr/>
        </p:nvSpPr>
        <p:spPr>
          <a:xfrm flipH="1">
            <a:off x="2078799" y="238060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B74275DA-ACB9-0C61-893F-D158B48BF268}"/>
              </a:ext>
            </a:extLst>
          </p:cNvPr>
          <p:cNvSpPr/>
          <p:nvPr/>
        </p:nvSpPr>
        <p:spPr>
          <a:xfrm flipH="1">
            <a:off x="4950332" y="38453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5602490"/>
                  </p:ext>
                </p:extLst>
              </p:nvPr>
            </p:nvGraphicFramePr>
            <p:xfrm>
              <a:off x="3846149" y="693514"/>
              <a:ext cx="1077638" cy="124381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77638" cy="1243817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020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6149" y="693514"/>
                <a:ext cx="1077638" cy="1243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3585499"/>
                  </p:ext>
                </p:extLst>
              </p:nvPr>
            </p:nvGraphicFramePr>
            <p:xfrm>
              <a:off x="2161645" y="420607"/>
              <a:ext cx="1134873" cy="115004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34873" cy="1150044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3006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1645" y="420607"/>
                <a:ext cx="1134873" cy="1150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9317161"/>
                  </p:ext>
                </p:extLst>
              </p:nvPr>
            </p:nvGraphicFramePr>
            <p:xfrm>
              <a:off x="6710711" y="1019722"/>
              <a:ext cx="1121310" cy="81980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121310" cy="81980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65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10711" y="1019722"/>
                <a:ext cx="1121310" cy="819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1395352"/>
                  </p:ext>
                </p:extLst>
              </p:nvPr>
            </p:nvGraphicFramePr>
            <p:xfrm>
              <a:off x="5080715" y="401471"/>
              <a:ext cx="984624" cy="104674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84624" cy="1046743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1144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80715" y="401471"/>
                <a:ext cx="984624" cy="1046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6550663"/>
                  </p:ext>
                </p:extLst>
              </p:nvPr>
            </p:nvGraphicFramePr>
            <p:xfrm>
              <a:off x="2199533" y="2381883"/>
              <a:ext cx="1063492" cy="113058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063492" cy="1130585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2036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99533" y="2381883"/>
                <a:ext cx="1063492" cy="1130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2824391"/>
                  </p:ext>
                </p:extLst>
              </p:nvPr>
            </p:nvGraphicFramePr>
            <p:xfrm>
              <a:off x="3677891" y="2834057"/>
              <a:ext cx="1185920" cy="1095983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85920" cy="1095983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159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77891" y="2834057"/>
                <a:ext cx="1185920" cy="1095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0865148"/>
                  </p:ext>
                </p:extLst>
              </p:nvPr>
            </p:nvGraphicFramePr>
            <p:xfrm>
              <a:off x="3370502" y="4369586"/>
              <a:ext cx="1216047" cy="1467960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16047" cy="1467960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924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70502" y="4369586"/>
                <a:ext cx="1216047" cy="14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5396098"/>
                  </p:ext>
                </p:extLst>
              </p:nvPr>
            </p:nvGraphicFramePr>
            <p:xfrm>
              <a:off x="3155952" y="6018079"/>
              <a:ext cx="1451828" cy="1501943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51828" cy="1501943"/>
                    </a:xfrm>
                    <a:prstGeom prst="rect">
                      <a:avLst/>
                    </a:prstGeom>
                  </am3d:spPr>
                  <am3d:camera>
                    <am3d:pos x="0" y="0" z="54533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7460" d="1000000"/>
                    <am3d:preTrans dx="-3" dy="-5010644" dz="114"/>
                    <am3d:scale>
                      <am3d:sx n="1000000" d="1000000"/>
                      <am3d:sy n="1000000" d="1000000"/>
                      <am3d:sz n="1000000" d="1000000"/>
                    </am3d:scale>
                    <am3d:rot ax="2583064" ay="-2049997" az="-166098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412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55952" y="6018079"/>
                <a:ext cx="1451828" cy="15019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609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670144" y="1515237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3182164" y="2538239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100066" y="1515237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Neutrons (blue) can go next! They must point the other direction from protons.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6534505" y="2315887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28770" y="4506203"/>
              <a:ext cx="1956284" cy="19201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8770" y="4506203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5111861" y="4125645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number, you get a piece of cardboard!</a:t>
            </a: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6309957" y="3370241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2939571" y="335648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1693652" y="4121006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3445806" y="4813863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2665123" y="5912027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9D572F-E3AE-288D-0A99-D618F77798CF}"/>
              </a:ext>
            </a:extLst>
          </p:cNvPr>
          <p:cNvSpPr/>
          <p:nvPr/>
        </p:nvSpPr>
        <p:spPr>
          <a:xfrm>
            <a:off x="1692402" y="149803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5044743" y="149636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2" y="4102127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505B96-DEAB-9933-4DF7-98783FA240B7}"/>
              </a:ext>
            </a:extLst>
          </p:cNvPr>
          <p:cNvSpPr/>
          <p:nvPr/>
        </p:nvSpPr>
        <p:spPr>
          <a:xfrm>
            <a:off x="5044743" y="4100458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586303-7C9A-C502-13B7-83185458863E}"/>
              </a:ext>
            </a:extLst>
          </p:cNvPr>
          <p:cNvSpPr/>
          <p:nvPr/>
        </p:nvSpPr>
        <p:spPr>
          <a:xfrm flipH="1">
            <a:off x="1687652" y="2167159"/>
            <a:ext cx="3352341" cy="193329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9C1C995F-9778-B2FE-54A5-753B6AA18E07}"/>
              </a:ext>
            </a:extLst>
          </p:cNvPr>
          <p:cNvSpPr/>
          <p:nvPr/>
        </p:nvSpPr>
        <p:spPr>
          <a:xfrm flipH="1">
            <a:off x="1670142" y="4598790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5CF36AE2-A223-C81F-73EE-323F9D8BEB9D}"/>
              </a:ext>
            </a:extLst>
          </p:cNvPr>
          <p:cNvSpPr/>
          <p:nvPr/>
        </p:nvSpPr>
        <p:spPr>
          <a:xfrm flipH="1">
            <a:off x="5011284" y="1986464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9528593"/>
                  </p:ext>
                </p:extLst>
              </p:nvPr>
            </p:nvGraphicFramePr>
            <p:xfrm>
              <a:off x="3616238" y="2496563"/>
              <a:ext cx="1352947" cy="156157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52947" cy="1561579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47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6238" y="2496563"/>
                <a:ext cx="1352947" cy="156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954544"/>
                  </p:ext>
                </p:extLst>
              </p:nvPr>
            </p:nvGraphicFramePr>
            <p:xfrm>
              <a:off x="1772129" y="2246592"/>
              <a:ext cx="1287452" cy="130466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87452" cy="1304661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754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2129" y="2246592"/>
                <a:ext cx="1287452" cy="1304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9383916"/>
                  </p:ext>
                </p:extLst>
              </p:nvPr>
            </p:nvGraphicFramePr>
            <p:xfrm>
              <a:off x="6812116" y="2802209"/>
              <a:ext cx="1553883" cy="113606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53883" cy="113606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15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12116" y="2802209"/>
                <a:ext cx="1553883" cy="1136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2868178"/>
                  </p:ext>
                </p:extLst>
              </p:nvPr>
            </p:nvGraphicFramePr>
            <p:xfrm>
              <a:off x="5034425" y="2056302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34425" y="2056302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0082429"/>
                  </p:ext>
                </p:extLst>
              </p:nvPr>
            </p:nvGraphicFramePr>
            <p:xfrm>
              <a:off x="1778338" y="4524281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8338" y="4524281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3533895"/>
                  </p:ext>
                </p:extLst>
              </p:nvPr>
            </p:nvGraphicFramePr>
            <p:xfrm>
              <a:off x="3338792" y="5072061"/>
              <a:ext cx="1641206" cy="151674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41206" cy="1516742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211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8792" y="5072061"/>
                <a:ext cx="1641206" cy="15167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72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448549" y="1921228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614866" y="1915804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1692403" y="1496360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1" y="4102127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D32EC7-E2FC-0216-1BE9-C3B7DE54678A}"/>
              </a:ext>
            </a:extLst>
          </p:cNvPr>
          <p:cNvSpPr txBox="1"/>
          <p:nvPr/>
        </p:nvSpPr>
        <p:spPr>
          <a:xfrm>
            <a:off x="4172527" y="4116977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Rare Isotopes!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B9899-A372-5A33-9694-6E93591CC7CA}"/>
              </a:ext>
            </a:extLst>
          </p:cNvPr>
          <p:cNvSpPr txBox="1"/>
          <p:nvPr/>
        </p:nvSpPr>
        <p:spPr>
          <a:xfrm>
            <a:off x="3983126" y="1535567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Unique states!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E185E7-6550-16CA-8EA5-BB1DAE1F0346}"/>
              </a:ext>
            </a:extLst>
          </p:cNvPr>
          <p:cNvSpPr txBox="1"/>
          <p:nvPr/>
        </p:nvSpPr>
        <p:spPr>
          <a:xfrm>
            <a:off x="2066564" y="4533260"/>
            <a:ext cx="229463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5</a:t>
            </a:r>
            <a:r>
              <a:rPr lang="en-US" sz="1484" dirty="0"/>
              <a:t>H (4 neutrons to 1 proton)</a:t>
            </a:r>
            <a:endParaRPr lang="en-US" sz="1484" baseline="30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5567159" y="6304983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  <a:endParaRPr lang="en-US" sz="1484" baseline="30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510228"/>
                  </p:ext>
                </p:extLst>
              </p:nvPr>
            </p:nvGraphicFramePr>
            <p:xfrm>
              <a:off x="2355304" y="1818037"/>
              <a:ext cx="1837677" cy="22183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37677" cy="2218364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55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5304" y="1818037"/>
                <a:ext cx="1837677" cy="2218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989299"/>
                  </p:ext>
                </p:extLst>
              </p:nvPr>
            </p:nvGraphicFramePr>
            <p:xfrm>
              <a:off x="5597299" y="2076232"/>
              <a:ext cx="2158364" cy="18518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8364" cy="185187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300170" ay="-2352423" az="-159353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001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7299" y="2076232"/>
                <a:ext cx="2158364" cy="1851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503375"/>
                  </p:ext>
                </p:extLst>
              </p:nvPr>
            </p:nvGraphicFramePr>
            <p:xfrm>
              <a:off x="5419104" y="4375759"/>
              <a:ext cx="2844446" cy="199129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844446" cy="1991298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320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9104" y="4375759"/>
                <a:ext cx="2844446" cy="1991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8253987"/>
                  </p:ext>
                </p:extLst>
              </p:nvPr>
            </p:nvGraphicFramePr>
            <p:xfrm>
              <a:off x="2355304" y="4581937"/>
              <a:ext cx="1730790" cy="19912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0790" cy="1991298"/>
                    </a:xfrm>
                    <a:prstGeom prst="rect">
                      <a:avLst/>
                    </a:prstGeom>
                  </am3d:spPr>
                  <am3d:camera>
                    <am3d:pos x="0" y="0" z="735722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49339" d="1000000"/>
                    <am3d:preTrans dx="-11" dy="-12722204" dz="483297"/>
                    <am3d:scale>
                      <am3d:sx n="1000000" d="1000000"/>
                      <am3d:sy n="1000000" d="1000000"/>
                      <am3d:sz n="1000000" d="1000000"/>
                    </am3d:scale>
                    <am3d:rot ax="2006653" ay="-2505380" az="-142454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1054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5304" y="4581937"/>
                <a:ext cx="1730790" cy="19912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224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BC0FEB85-CBFA-0339-8496-1010674C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4366947"/>
            <a:ext cx="2855210" cy="15084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6836197-2203-6B83-F0F5-10E2D3E3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47" y="5971264"/>
            <a:ext cx="2855210" cy="150847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874D0D0-6D93-B4D1-8BAA-088F24F3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34" y="4366947"/>
            <a:ext cx="2855210" cy="15084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5395992" y="3995352"/>
            <a:ext cx="2145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2070976" y="3995353"/>
            <a:ext cx="284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ABC2F60-5815-98C1-C7F1-CF823647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5966429"/>
            <a:ext cx="2855210" cy="150847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19208AD-1C63-8ED8-0A04-B19C158FC0B2}"/>
              </a:ext>
            </a:extLst>
          </p:cNvPr>
          <p:cNvSpPr txBox="1"/>
          <p:nvPr/>
        </p:nvSpPr>
        <p:spPr>
          <a:xfrm>
            <a:off x="5097225" y="5696980"/>
            <a:ext cx="2757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iv. Orange caused stack to fall by exciting a proton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1715673"/>
                  </p:ext>
                </p:extLst>
              </p:nvPr>
            </p:nvGraphicFramePr>
            <p:xfrm>
              <a:off x="2871946" y="4752449"/>
              <a:ext cx="889786" cy="69330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1946" y="4752449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0813472"/>
                  </p:ext>
                </p:extLst>
              </p:nvPr>
            </p:nvGraphicFramePr>
            <p:xfrm>
              <a:off x="6122349" y="6026967"/>
              <a:ext cx="1086112" cy="96475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2349" y="6026967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9958076"/>
                  </p:ext>
                </p:extLst>
              </p:nvPr>
            </p:nvGraphicFramePr>
            <p:xfrm>
              <a:off x="5968390" y="4590883"/>
              <a:ext cx="1414071" cy="93030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68390" y="4590883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6657863"/>
                  </p:ext>
                </p:extLst>
              </p:nvPr>
            </p:nvGraphicFramePr>
            <p:xfrm>
              <a:off x="2627935" y="6076454"/>
              <a:ext cx="1313201" cy="95344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27935" y="6076454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C4CCAC3D-601D-B518-E840-B2EED14A9DAD}"/>
              </a:ext>
            </a:extLst>
          </p:cNvPr>
          <p:cNvSpPr txBox="1"/>
          <p:nvPr/>
        </p:nvSpPr>
        <p:spPr>
          <a:xfrm>
            <a:off x="2017217" y="5760556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iii. Blue excites a proton</a:t>
            </a: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080F3CA0-9BCF-306E-8517-69271E1DCA57}"/>
              </a:ext>
            </a:extLst>
          </p:cNvPr>
          <p:cNvSpPr/>
          <p:nvPr/>
        </p:nvSpPr>
        <p:spPr>
          <a:xfrm rot="10800000" flipH="1" flipV="1">
            <a:off x="4395796" y="4716998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4983169" y="1990557"/>
            <a:ext cx="2884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Scoring:</a:t>
            </a:r>
          </a:p>
          <a:p>
            <a:r>
              <a:rPr lang="en-US" sz="1200" dirty="0"/>
              <a:t>Point Values: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Nucleon emission = 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200" dirty="0"/>
              <a:t>β</a:t>
            </a:r>
            <a:r>
              <a:rPr lang="en-US" sz="1200" dirty="0"/>
              <a:t> or </a:t>
            </a:r>
            <a:r>
              <a:rPr lang="el-GR" sz="1200" dirty="0"/>
              <a:t>γ</a:t>
            </a:r>
            <a:r>
              <a:rPr lang="en-US" sz="1200" dirty="0"/>
              <a:t>-decay = 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Magic Numbers = +1 point per board on nucleus</a:t>
            </a:r>
          </a:p>
          <a:p>
            <a:endParaRPr lang="en-US" sz="1200" dirty="0"/>
          </a:p>
          <a:p>
            <a:r>
              <a:rPr lang="en-US" sz="1200" dirty="0"/>
              <a:t>When the nucleus decays, all points from that round go to the player who played the last stable move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3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Using one hand only, players may: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3"/>
            <a:ext cx="2884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611923" y="402581"/>
            <a:ext cx="761753" cy="677242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5"/>
            <a:ext cx="288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5165443"/>
                  </p:ext>
                </p:extLst>
              </p:nvPr>
            </p:nvGraphicFramePr>
            <p:xfrm>
              <a:off x="2291785" y="382857"/>
              <a:ext cx="1438980" cy="1566554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438980" cy="1566554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9402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91785" y="382857"/>
                <a:ext cx="1438980" cy="1566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1931148"/>
                  </p:ext>
                </p:extLst>
              </p:nvPr>
            </p:nvGraphicFramePr>
            <p:xfrm>
              <a:off x="3845262" y="424800"/>
              <a:ext cx="920628" cy="1527243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20628" cy="1527243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922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45262" y="424800"/>
                <a:ext cx="920628" cy="152724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92766" y="343506"/>
            <a:ext cx="1123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3677437" y="327513"/>
            <a:ext cx="1327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3299406" y="303645"/>
            <a:ext cx="478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6345461"/>
                  </p:ext>
                </p:extLst>
              </p:nvPr>
            </p:nvGraphicFramePr>
            <p:xfrm>
              <a:off x="6407632" y="833665"/>
              <a:ext cx="1517891" cy="1130669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517891" cy="1130669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1239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07632" y="833665"/>
                <a:ext cx="1517891" cy="1130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3496796"/>
                  </p:ext>
                </p:extLst>
              </p:nvPr>
            </p:nvGraphicFramePr>
            <p:xfrm>
              <a:off x="5257823" y="289600"/>
              <a:ext cx="1106916" cy="1026696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106916" cy="1026696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324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57823" y="289600"/>
                <a:ext cx="1106916" cy="1026696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5680952" y="1447498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1605787"/>
                  </p:ext>
                </p:extLst>
              </p:nvPr>
            </p:nvGraphicFramePr>
            <p:xfrm>
              <a:off x="2286364" y="2903107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86364" y="2903107"/>
                <a:ext cx="947064" cy="1010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33813"/>
                  </p:ext>
                </p:extLst>
              </p:nvPr>
            </p:nvGraphicFramePr>
            <p:xfrm>
              <a:off x="3755406" y="297400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55406" y="2974008"/>
                <a:ext cx="1100343" cy="979048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3252795" y="3615532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311280" y="2660674"/>
            <a:ext cx="2408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Example: 8 protons and 8 neutrons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CE7E9C-1470-8B02-0588-67A765A72C2F}"/>
              </a:ext>
            </a:extLst>
          </p:cNvPr>
          <p:cNvSpPr txBox="1"/>
          <p:nvPr/>
        </p:nvSpPr>
        <p:spPr>
          <a:xfrm>
            <a:off x="2097865" y="7325542"/>
            <a:ext cx="575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Scoring: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D0F2C502-3EB2-AC27-0423-D0214FB90C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81361" y="5285521"/>
            <a:ext cx="1300338" cy="661458"/>
          </a:xfrm>
          <a:prstGeom prst="curved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24EBF76F-35CC-3DF8-BD1C-4826BE72DF44}"/>
              </a:ext>
            </a:extLst>
          </p:cNvPr>
          <p:cNvSpPr/>
          <p:nvPr/>
        </p:nvSpPr>
        <p:spPr>
          <a:xfrm rot="10800000" flipH="1" flipV="1">
            <a:off x="4395796" y="6359399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6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3542400" y="2399400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</p:spTree>
    <p:extLst>
      <p:ext uri="{BB962C8B-B14F-4D97-AF65-F5344CB8AC3E}">
        <p14:creationId xmlns:p14="http://schemas.microsoft.com/office/powerpoint/2010/main" val="1361376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87DED2F-863F-7586-A089-6DF7A525EB54}"/>
              </a:ext>
            </a:extLst>
          </p:cNvPr>
          <p:cNvGrpSpPr/>
          <p:nvPr/>
        </p:nvGrpSpPr>
        <p:grpSpPr>
          <a:xfrm rot="16200000">
            <a:off x="1456164" y="-824428"/>
            <a:ext cx="7054328" cy="9426664"/>
            <a:chOff x="2055858" y="10048"/>
            <a:chExt cx="5854940" cy="77577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2205588" y="4153118"/>
              <a:ext cx="5546935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5. (Optional) Each level has a maximum number of blocks allowed; you cannot place more than is listed for each level. Levels don’t need to go in order on the diagram, but magic numbers might change!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E41AEBA-FE5A-2581-1E97-01BAA37CED2A}"/>
                </a:ext>
              </a:extLst>
            </p:cNvPr>
            <p:cNvGrpSpPr/>
            <p:nvPr/>
          </p:nvGrpSpPr>
          <p:grpSpPr>
            <a:xfrm>
              <a:off x="2674476" y="4913547"/>
              <a:ext cx="502757" cy="435695"/>
              <a:chOff x="989813" y="1018095"/>
              <a:chExt cx="1941922" cy="1885361"/>
            </a:xfrm>
          </p:grpSpPr>
          <p:sp>
            <p:nvSpPr>
              <p:cNvPr id="6" name="Diagonal Stripe 5">
                <a:extLst>
                  <a:ext uri="{FF2B5EF4-FFF2-40B4-BE49-F238E27FC236}">
                    <a16:creationId xmlns:a16="http://schemas.microsoft.com/office/drawing/2014/main" id="{7D052889-FCC2-73CD-1CC7-7A9CB7CA947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Diagonal Stripe 6">
                <a:extLst>
                  <a:ext uri="{FF2B5EF4-FFF2-40B4-BE49-F238E27FC236}">
                    <a16:creationId xmlns:a16="http://schemas.microsoft.com/office/drawing/2014/main" id="{006244AC-DBB8-A843-88B4-9D08E45850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333569A6-9E2E-ACA5-20D3-5C7CC00D74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0616" y="6663833"/>
              <a:ext cx="690017" cy="690017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40" y="3990892"/>
              <a:ext cx="5753428" cy="37768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E49B73F-3E07-621F-0A31-B02FA3449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8320" y="4659728"/>
              <a:ext cx="3259656" cy="310256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16DF30-5E35-3D36-1B82-CF8A2C5E1BB8}"/>
                </a:ext>
              </a:extLst>
            </p:cNvPr>
            <p:cNvSpPr txBox="1"/>
            <p:nvPr/>
          </p:nvSpPr>
          <p:spPr>
            <a:xfrm>
              <a:off x="2055858" y="5714227"/>
              <a:ext cx="2110012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 proton in proton Level 2</a:t>
              </a:r>
            </a:p>
            <a:p>
              <a:r>
                <a:rPr lang="en-US" sz="1200" dirty="0"/>
                <a:t>2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A18626-C50F-3D6A-41E3-DCD4E95E7F19}"/>
                </a:ext>
              </a:extLst>
            </p:cNvPr>
            <p:cNvSpPr txBox="1"/>
            <p:nvPr/>
          </p:nvSpPr>
          <p:spPr>
            <a:xfrm>
              <a:off x="2111637" y="7341495"/>
              <a:ext cx="2105148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E5DFFED-740F-A0D5-283F-4BF1C481FC06}"/>
                </a:ext>
              </a:extLst>
            </p:cNvPr>
            <p:cNvCxnSpPr>
              <a:cxnSpLocks/>
            </p:cNvCxnSpPr>
            <p:nvPr/>
          </p:nvCxnSpPr>
          <p:spPr>
            <a:xfrm>
              <a:off x="2101738" y="6303343"/>
              <a:ext cx="24256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8" y="174021"/>
              <a:ext cx="2873574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Protons (Red) go down first, must be pointed the same direction, placed up on their sides, AND be spaced 1 block width apart.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E3390D-DAA4-27FC-7C0B-89CF0853B6BE}"/>
                </a:ext>
              </a:extLst>
            </p:cNvPr>
            <p:cNvGrpSpPr/>
            <p:nvPr/>
          </p:nvGrpSpPr>
          <p:grpSpPr>
            <a:xfrm>
              <a:off x="3358556" y="799877"/>
              <a:ext cx="432093" cy="332913"/>
              <a:chOff x="989813" y="1018095"/>
              <a:chExt cx="1941922" cy="1885361"/>
            </a:xfrm>
          </p:grpSpPr>
          <p:sp>
            <p:nvSpPr>
              <p:cNvPr id="11" name="Diagonal Stripe 10">
                <a:extLst>
                  <a:ext uri="{FF2B5EF4-FFF2-40B4-BE49-F238E27FC236}">
                    <a16:creationId xmlns:a16="http://schemas.microsoft.com/office/drawing/2014/main" id="{3B1037C2-2D78-40A7-63DB-D31C5FB7DAF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Diagonal Stripe 11">
                <a:extLst>
                  <a:ext uri="{FF2B5EF4-FFF2-40B4-BE49-F238E27FC236}">
                    <a16:creationId xmlns:a16="http://schemas.microsoft.com/office/drawing/2014/main" id="{8C1469E1-F746-7248-64ED-BC6C16EA37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4" y="6534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Neutrons (blue) can go next! They must point the other direction from protons.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410AAAD-F278-4AA4-6F9A-5A6B1045EAEF}"/>
                </a:ext>
              </a:extLst>
            </p:cNvPr>
            <p:cNvGrpSpPr/>
            <p:nvPr/>
          </p:nvGrpSpPr>
          <p:grpSpPr>
            <a:xfrm>
              <a:off x="6179256" y="651173"/>
              <a:ext cx="432093" cy="332913"/>
              <a:chOff x="989813" y="1018095"/>
              <a:chExt cx="1941922" cy="1885361"/>
            </a:xfrm>
          </p:grpSpPr>
          <p:sp>
            <p:nvSpPr>
              <p:cNvPr id="15" name="Diagonal Stripe 14">
                <a:extLst>
                  <a:ext uri="{FF2B5EF4-FFF2-40B4-BE49-F238E27FC236}">
                    <a16:creationId xmlns:a16="http://schemas.microsoft.com/office/drawing/2014/main" id="{628FFFB1-799A-6697-45CA-CA998C984A71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Diagonal Stripe 17">
                <a:extLst>
                  <a:ext uri="{FF2B5EF4-FFF2-40B4-BE49-F238E27FC236}">
                    <a16:creationId xmlns:a16="http://schemas.microsoft.com/office/drawing/2014/main" id="{890EC648-EB0D-2803-BAE7-288D126B10C2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08266168"/>
                    </p:ext>
                  </p:extLst>
                </p:nvPr>
              </p:nvGraphicFramePr>
              <p:xfrm>
                <a:off x="5677432" y="2302807"/>
                <a:ext cx="1460400" cy="1481291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1460400" cy="1481291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220072" ay="-2085092" az="-9363012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87809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3076210" y="1272846"/>
                  <a:ext cx="1759564" cy="179996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AEFDDD-1CEC-B580-CC68-4C4517435BC3}"/>
                </a:ext>
              </a:extLst>
            </p:cNvPr>
            <p:cNvSpPr txBox="1"/>
            <p:nvPr/>
          </p:nvSpPr>
          <p:spPr>
            <a:xfrm>
              <a:off x="5036772" y="2059946"/>
              <a:ext cx="2615679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4. If you’ve hit a magic number, you get a piece of cardboard!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802" y="1381970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ication Sign 29">
              <a:extLst>
                <a:ext uri="{FF2B5EF4-FFF2-40B4-BE49-F238E27FC236}">
                  <a16:creationId xmlns:a16="http://schemas.microsoft.com/office/drawing/2014/main" id="{200E896C-F24F-8D5D-55DB-C5D7CFA081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2700" y="1345413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3" y="205640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Each level must be separate from other levels for protons and neutrons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7066CAB-AAC5-C9E9-F0F9-D60FA4CF1C89}"/>
                </a:ext>
              </a:extLst>
            </p:cNvPr>
            <p:cNvGrpSpPr/>
            <p:nvPr/>
          </p:nvGrpSpPr>
          <p:grpSpPr>
            <a:xfrm>
              <a:off x="3378299" y="2513665"/>
              <a:ext cx="432093" cy="332913"/>
              <a:chOff x="989813" y="1018095"/>
              <a:chExt cx="1941922" cy="1885361"/>
            </a:xfrm>
          </p:grpSpPr>
          <p:sp>
            <p:nvSpPr>
              <p:cNvPr id="33" name="Diagonal Stripe 32">
                <a:extLst>
                  <a:ext uri="{FF2B5EF4-FFF2-40B4-BE49-F238E27FC236}">
                    <a16:creationId xmlns:a16="http://schemas.microsoft.com/office/drawing/2014/main" id="{EFFBED67-CEEC-AF41-18D2-D89B3F3E0E9D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Diagonal Stripe 33">
                <a:extLst>
                  <a:ext uri="{FF2B5EF4-FFF2-40B4-BE49-F238E27FC236}">
                    <a16:creationId xmlns:a16="http://schemas.microsoft.com/office/drawing/2014/main" id="{62AD77E6-87F2-870F-419E-C9D9C51E1BCD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Multiplication Sign 34">
              <a:extLst>
                <a:ext uri="{FF2B5EF4-FFF2-40B4-BE49-F238E27FC236}">
                  <a16:creationId xmlns:a16="http://schemas.microsoft.com/office/drawing/2014/main" id="{FF819F93-D251-7D6F-415D-5DA2C074A4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403" y="3321701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4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6" y="1004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6" y="1999831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Triangle 41">
              <a:extLst>
                <a:ext uri="{FF2B5EF4-FFF2-40B4-BE49-F238E27FC236}">
                  <a16:creationId xmlns:a16="http://schemas.microsoft.com/office/drawing/2014/main" id="{774C4E13-3F62-ADBC-1552-EC4F1C2E08D6}"/>
                </a:ext>
              </a:extLst>
            </p:cNvPr>
            <p:cNvSpPr/>
            <p:nvPr/>
          </p:nvSpPr>
          <p:spPr>
            <a:xfrm flipH="1">
              <a:off x="2093845" y="522604"/>
              <a:ext cx="2881158" cy="1477228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Triangle 42">
              <a:extLst>
                <a:ext uri="{FF2B5EF4-FFF2-40B4-BE49-F238E27FC236}">
                  <a16:creationId xmlns:a16="http://schemas.microsoft.com/office/drawing/2014/main" id="{94DF31C9-91D2-510A-9DFF-E2FB4B94615A}"/>
                </a:ext>
              </a:extLst>
            </p:cNvPr>
            <p:cNvSpPr/>
            <p:nvPr/>
          </p:nvSpPr>
          <p:spPr>
            <a:xfrm flipH="1">
              <a:off x="2078798" y="2380607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id="{B74275DA-ACB9-0C61-893F-D158B48BF268}"/>
                </a:ext>
              </a:extLst>
            </p:cNvPr>
            <p:cNvSpPr/>
            <p:nvPr/>
          </p:nvSpPr>
          <p:spPr>
            <a:xfrm flipH="1">
              <a:off x="4950331" y="384536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17649306"/>
                    </p:ext>
                  </p:extLst>
                </p:nvPr>
              </p:nvGraphicFramePr>
              <p:xfrm>
                <a:off x="3846149" y="693513"/>
                <a:ext cx="1077638" cy="1243817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77638" cy="1243817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2335" ay="-2386895" az="-1878047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56879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1207005" y="3854136"/>
                  <a:ext cx="1298393" cy="1511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10343976"/>
                    </p:ext>
                  </p:extLst>
                </p:nvPr>
              </p:nvGraphicFramePr>
              <p:xfrm>
                <a:off x="2161644" y="420607"/>
                <a:ext cx="1134873" cy="1150043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134873" cy="1150043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96085" ay="-2338004" az="-166590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5670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783933" y="5906207"/>
                  <a:ext cx="1367352" cy="1397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73272355"/>
                    </p:ext>
                  </p:extLst>
                </p:nvPr>
              </p:nvGraphicFramePr>
              <p:xfrm>
                <a:off x="6710711" y="1019721"/>
                <a:ext cx="1121310" cy="819802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121310" cy="819802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952650" ay="-2260307" az="-2118545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404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1319465" y="634075"/>
                  <a:ext cx="1351011" cy="996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39565473"/>
                    </p:ext>
                  </p:extLst>
                </p:nvPr>
              </p:nvGraphicFramePr>
              <p:xfrm>
                <a:off x="5080715" y="401470"/>
                <a:ext cx="984624" cy="104674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984624" cy="1046743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13427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88431" y="2542438"/>
                  <a:ext cx="1186325" cy="1271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9726489"/>
                    </p:ext>
                  </p:extLst>
                </p:nvPr>
              </p:nvGraphicFramePr>
              <p:xfrm>
                <a:off x="2199532" y="2381882"/>
                <a:ext cx="1063491" cy="1130585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063491" cy="1130585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502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16200000">
                  <a:off x="3198327" y="5915382"/>
                  <a:ext cx="1281348" cy="1373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55647269"/>
                    </p:ext>
                  </p:extLst>
                </p:nvPr>
              </p:nvGraphicFramePr>
              <p:xfrm>
                <a:off x="3677890" y="2834056"/>
                <a:ext cx="1185920" cy="1095983"/>
              </p:xfrm>
              <a:graphic>
                <a:graphicData uri="http://schemas.microsoft.com/office/drawing/2017/model3d">
                  <am3d:model3d r:embed="rId14">
                    <am3d:spPr>
                      <a:xfrm rot="16200000">
                        <a:off x="0" y="0"/>
                        <a:ext cx="1185920" cy="1095983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76053" ay="-2552555" az="-2021664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8555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16200000">
                  <a:off x="3653003" y="4081450"/>
                  <a:ext cx="1428856" cy="1331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86940611"/>
                    </p:ext>
                  </p:extLst>
                </p:nvPr>
              </p:nvGraphicFramePr>
              <p:xfrm>
                <a:off x="3370501" y="4369585"/>
                <a:ext cx="1216048" cy="1467960"/>
              </p:xfrm>
              <a:graphic>
                <a:graphicData uri="http://schemas.microsoft.com/office/drawing/2017/model3d">
                  <am3d:model3d r:embed="rId16">
                    <am3d:spPr>
                      <a:xfrm rot="16200000">
                        <a:off x="0" y="0"/>
                        <a:ext cx="1216048" cy="1467960"/>
                      </a:xfrm>
                      <a:prstGeom prst="rect">
                        <a:avLst/>
                      </a:prstGeom>
                    </am3d:spPr>
                    <am3d:camera>
                      <am3d:pos x="0" y="0" z="7861472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79" d="1000000"/>
                      <am3d:preTrans dx="249" dy="-16033694" dz="11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19419" ay="-2215540" az="-1308143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79816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16200000">
                  <a:off x="5726729" y="4207657"/>
                  <a:ext cx="1465156" cy="1783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9317211"/>
                    </p:ext>
                  </p:extLst>
                </p:nvPr>
              </p:nvGraphicFramePr>
              <p:xfrm>
                <a:off x="3155952" y="6018078"/>
                <a:ext cx="1451828" cy="1501943"/>
              </p:xfrm>
              <a:graphic>
                <a:graphicData uri="http://schemas.microsoft.com/office/drawing/2017/model3d">
                  <am3d:model3d r:embed="rId18">
                    <am3d:spPr>
                      <a:xfrm rot="16200000">
                        <a:off x="0" y="0"/>
                        <a:ext cx="1451828" cy="1501943"/>
                      </a:xfrm>
                      <a:prstGeom prst="rect">
                        <a:avLst/>
                      </a:prstGeom>
                    </am3d:spPr>
                    <am3d:camera>
                      <am3d:pos x="0" y="0" z="545337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447460" d="1000000"/>
                      <am3d:preTrans dx="-3" dy="-5010644" dz="11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3064" ay="-2049997" az="-1660984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22184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16200000">
                  <a:off x="7608478" y="4303469"/>
                  <a:ext cx="1749236" cy="182506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4620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10A06D6-5605-B8ED-ED24-3FC0C6E22D18}"/>
              </a:ext>
            </a:extLst>
          </p:cNvPr>
          <p:cNvGrpSpPr/>
          <p:nvPr/>
        </p:nvGrpSpPr>
        <p:grpSpPr>
          <a:xfrm>
            <a:off x="2153494" y="-49036"/>
            <a:ext cx="2855210" cy="1556447"/>
            <a:chOff x="3383337" y="475211"/>
            <a:chExt cx="2855211" cy="155644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D22896-E6AF-F60D-D588-6480CB47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3337" y="523186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356093" y="475211"/>
                <a:ext cx="937329" cy="1080025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937329" cy="108002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61477" ay="-2631440" az="-9043548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4228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26250" y="-49036"/>
                  <a:ext cx="937329" cy="108002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6" name="Picture 145">
            <a:extLst>
              <a:ext uri="{FF2B5EF4-FFF2-40B4-BE49-F238E27FC236}">
                <a16:creationId xmlns:a16="http://schemas.microsoft.com/office/drawing/2014/main" id="{0FEECF1B-3F21-AEE7-D517-DDD0DB1C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677" y="2427935"/>
            <a:ext cx="2855210" cy="1508471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54BBBF2B-73A7-5E6C-3467-08FBC6B0D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53" y="3114847"/>
            <a:ext cx="2855210" cy="1508471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A0BA4699-4B77-461D-6397-A829B618A833}"/>
              </a:ext>
            </a:extLst>
          </p:cNvPr>
          <p:cNvGrpSpPr/>
          <p:nvPr/>
        </p:nvGrpSpPr>
        <p:grpSpPr>
          <a:xfrm>
            <a:off x="4479878" y="339339"/>
            <a:ext cx="2855210" cy="1609266"/>
            <a:chOff x="7258012" y="425683"/>
            <a:chExt cx="2855211" cy="160926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7AFFD99-DAD3-75B4-7A6B-7445A66A5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8012" y="526477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61690" y="425683"/>
                <a:ext cx="847854" cy="1130750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847854" cy="113075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12645" ay="-1906724" az="-9303105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1412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3556" y="339339"/>
                  <a:ext cx="847854" cy="11307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74DADD9-C6CB-D1BB-8487-A5E037780575}"/>
              </a:ext>
            </a:extLst>
          </p:cNvPr>
          <p:cNvGrpSpPr/>
          <p:nvPr/>
        </p:nvGrpSpPr>
        <p:grpSpPr>
          <a:xfrm>
            <a:off x="-280389" y="398221"/>
            <a:ext cx="2855211" cy="1508472"/>
            <a:chOff x="-144868" y="471920"/>
            <a:chExt cx="2855211" cy="1508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703709-7444-F64D-817C-D4EEFF3F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44868" y="471920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0595" y="644851"/>
                <a:ext cx="853693" cy="888242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853693" cy="888242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720715" ay="-2351503" az="-1956108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97059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5074" y="571152"/>
                  <a:ext cx="853693" cy="88824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006342" y="1412440"/>
            <a:ext cx="252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Green chooses to excite 1 proton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flipH="1">
            <a:off x="905875" y="143324"/>
            <a:ext cx="1750760" cy="1336877"/>
          </a:xfrm>
          <a:prstGeom prst="arc">
            <a:avLst>
              <a:gd name="adj1" fmla="val 7018420"/>
              <a:gd name="adj2" fmla="val 9830206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309747" y="2332"/>
            <a:ext cx="167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and orange have each placed 1 proton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0800000" flipH="1" flipV="1">
            <a:off x="4015817" y="473520"/>
            <a:ext cx="1034584" cy="593847"/>
          </a:xfrm>
          <a:prstGeom prst="arc">
            <a:avLst>
              <a:gd name="adj1" fmla="val 17189397"/>
              <a:gd name="adj2" fmla="val 20699291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CDFB71-ACAB-D0D8-6AE0-ABF754B0123B}"/>
              </a:ext>
            </a:extLst>
          </p:cNvPr>
          <p:cNvSpPr txBox="1"/>
          <p:nvPr/>
        </p:nvSpPr>
        <p:spPr>
          <a:xfrm>
            <a:off x="4611322" y="-9098"/>
            <a:ext cx="24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cannot de-excite the block and can only add a new block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4DDE36F-6AF3-3C21-028B-EA39DE50A112}"/>
              </a:ext>
            </a:extLst>
          </p:cNvPr>
          <p:cNvGrpSpPr/>
          <p:nvPr/>
        </p:nvGrpSpPr>
        <p:grpSpPr>
          <a:xfrm>
            <a:off x="7104762" y="21584"/>
            <a:ext cx="2855210" cy="1508471"/>
            <a:chOff x="7181872" y="2667843"/>
            <a:chExt cx="2855211" cy="150847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9D822CD-DEF0-27C9-0FF6-29622AB1C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1872" y="2667843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71783" y="2728404"/>
                <a:ext cx="955830" cy="1006407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955830" cy="1006407"/>
                      </a:xfrm>
                      <a:prstGeom prst="rect">
                        <a:avLst/>
                      </a:prstGeom>
                    </am3d:spPr>
                    <am3d:camera>
                      <am3d:pos x="0" y="0" z="6681372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58829" d="1000000"/>
                      <am3d:preTrans dx="1304446" dy="-10681656" dz="493913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53252" ay="-2533498" az="-8722331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2117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94673" y="82145"/>
                  <a:ext cx="955830" cy="10064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2E8E4DA0-AD3C-4374-D049-95E1DC0B24E5}"/>
              </a:ext>
            </a:extLst>
          </p:cNvPr>
          <p:cNvSpPr txBox="1"/>
          <p:nvPr/>
        </p:nvSpPr>
        <p:spPr>
          <a:xfrm>
            <a:off x="6806259" y="1436070"/>
            <a:ext cx="331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Blue placed proton on top, causing the nucleus to fall apart. Since a nucleon fell off the platform (nucleus) it was nucleon emission. Total points: 1 (nucleon emission) = 1 point for Black!</a:t>
            </a:r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83C6D594-13AC-6B84-2019-FAB0D7311D8D}"/>
              </a:ext>
            </a:extLst>
          </p:cNvPr>
          <p:cNvSpPr/>
          <p:nvPr/>
        </p:nvSpPr>
        <p:spPr>
          <a:xfrm flipH="1">
            <a:off x="5801645" y="-39033"/>
            <a:ext cx="1796938" cy="1336877"/>
          </a:xfrm>
          <a:prstGeom prst="arc">
            <a:avLst>
              <a:gd name="adj1" fmla="val 7018420"/>
              <a:gd name="adj2" fmla="val 964840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0EE6E8D9-F996-5E50-9B64-B826898A7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598" y="3330439"/>
            <a:ext cx="2855211" cy="1508472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E080C5C0-DF57-0C1B-9895-34F019AE9EE9}"/>
              </a:ext>
            </a:extLst>
          </p:cNvPr>
          <p:cNvSpPr txBox="1"/>
          <p:nvPr/>
        </p:nvSpPr>
        <p:spPr>
          <a:xfrm>
            <a:off x="2585926" y="3977724"/>
            <a:ext cx="177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141" name="Arc 140">
            <a:extLst>
              <a:ext uri="{FF2B5EF4-FFF2-40B4-BE49-F238E27FC236}">
                <a16:creationId xmlns:a16="http://schemas.microsoft.com/office/drawing/2014/main" id="{F8696C81-9774-C249-6780-379CD316724F}"/>
              </a:ext>
            </a:extLst>
          </p:cNvPr>
          <p:cNvSpPr/>
          <p:nvPr/>
        </p:nvSpPr>
        <p:spPr>
          <a:xfrm flipH="1">
            <a:off x="956775" y="3145704"/>
            <a:ext cx="1796938" cy="1336877"/>
          </a:xfrm>
          <a:prstGeom prst="arc">
            <a:avLst>
              <a:gd name="adj1" fmla="val 7018420"/>
              <a:gd name="adj2" fmla="val 1050755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CBBE86D-E89C-AD06-287E-77C202D93840}"/>
              </a:ext>
            </a:extLst>
          </p:cNvPr>
          <p:cNvSpPr txBox="1"/>
          <p:nvPr/>
        </p:nvSpPr>
        <p:spPr>
          <a:xfrm>
            <a:off x="-40192" y="2426639"/>
            <a:ext cx="2463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 (adds 1 extra point to end decay)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FB8B9F-6175-18E5-8790-259AD59F32AD}"/>
              </a:ext>
            </a:extLst>
          </p:cNvPr>
          <p:cNvSpPr/>
          <p:nvPr/>
        </p:nvSpPr>
        <p:spPr>
          <a:xfrm>
            <a:off x="0" y="2420660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06E23494-CF9C-1C54-9F3C-4F5A4E80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162" y="3323502"/>
            <a:ext cx="2855210" cy="1508471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2C23A960-9312-AB00-028D-7467E5019ABE}"/>
              </a:ext>
            </a:extLst>
          </p:cNvPr>
          <p:cNvSpPr txBox="1"/>
          <p:nvPr/>
        </p:nvSpPr>
        <p:spPr>
          <a:xfrm>
            <a:off x="6471137" y="2442499"/>
            <a:ext cx="3616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Orange tries to excite the other proton, causing the stack to fall.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8216" y="3715942"/>
              <a:ext cx="889786" cy="69330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8216" y="3715942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09519" y="3384040"/>
              <a:ext cx="1086112" cy="964756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09519" y="3384040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36076" y="2651869"/>
              <a:ext cx="1414071" cy="930302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36076" y="2651869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04339" y="3220038"/>
              <a:ext cx="1313201" cy="953441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04339" y="3220038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Arc 142">
            <a:extLst>
              <a:ext uri="{FF2B5EF4-FFF2-40B4-BE49-F238E27FC236}">
                <a16:creationId xmlns:a16="http://schemas.microsoft.com/office/drawing/2014/main" id="{73C2E436-7528-5C59-0198-B42A8B19DB4D}"/>
              </a:ext>
            </a:extLst>
          </p:cNvPr>
          <p:cNvSpPr/>
          <p:nvPr/>
        </p:nvSpPr>
        <p:spPr>
          <a:xfrm rot="10800000" flipH="1" flipV="1">
            <a:off x="3862412" y="2937974"/>
            <a:ext cx="1728873" cy="948226"/>
          </a:xfrm>
          <a:prstGeom prst="arc">
            <a:avLst>
              <a:gd name="adj1" fmla="val 14542406"/>
              <a:gd name="adj2" fmla="val 20919248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65860DA-BD42-CF63-C572-31BD66CF1683}"/>
              </a:ext>
            </a:extLst>
          </p:cNvPr>
          <p:cNvSpPr txBox="1"/>
          <p:nvPr/>
        </p:nvSpPr>
        <p:spPr>
          <a:xfrm>
            <a:off x="3984938" y="2627538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Blue excites a proton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1107AEF-668F-DC76-4E06-0ACA3F1A94AF}"/>
              </a:ext>
            </a:extLst>
          </p:cNvPr>
          <p:cNvSpPr/>
          <p:nvPr/>
        </p:nvSpPr>
        <p:spPr>
          <a:xfrm rot="10800000" flipH="1" flipV="1">
            <a:off x="6648643" y="3551885"/>
            <a:ext cx="1313199" cy="701240"/>
          </a:xfrm>
          <a:prstGeom prst="arc">
            <a:avLst>
              <a:gd name="adj1" fmla="val 13079639"/>
              <a:gd name="adj2" fmla="val 2075712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DCF539-624A-7D4F-F773-3D5C41119D45}"/>
              </a:ext>
            </a:extLst>
          </p:cNvPr>
          <p:cNvSpPr/>
          <p:nvPr/>
        </p:nvSpPr>
        <p:spPr>
          <a:xfrm>
            <a:off x="1553" y="4840997"/>
            <a:ext cx="10058400" cy="29290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0E3FC91-1A44-9821-E9B1-151AD0A5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153" y="498870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2129" y="5005476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2129" y="5005476"/>
                <a:ext cx="947064" cy="1010776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03A233A8-AC4C-C5BF-56E9-0EBB8624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16" y="613668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68748" y="620636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68748" y="6206368"/>
                <a:ext cx="1100343" cy="979048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3D173D7F-5C0C-5653-BC3C-E1945FF0F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489251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67729" y="4844402"/>
              <a:ext cx="1045075" cy="1046492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045075" cy="1046492"/>
                    </a:xfrm>
                    <a:prstGeom prst="rect">
                      <a:avLst/>
                    </a:prstGeom>
                  </am3d:spPr>
                  <am3d:camera>
                    <am3d:pos x="0" y="0" z="778086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43" d="1000000"/>
                    <am3d:preTrans dx="1873897" dy="-16612584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478716" ay="-2159302" az="-163883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536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67729" y="4844402"/>
                <a:ext cx="1045075" cy="1046492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50D9A131-150E-5254-AE77-E639A71B9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631153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64792" y="6258606"/>
              <a:ext cx="1330978" cy="1150063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1330978" cy="1150063"/>
                    </a:xfrm>
                    <a:prstGeom prst="rect">
                      <a:avLst/>
                    </a:prstGeom>
                  </am3d:spPr>
                  <am3d:camera>
                    <am3d:pos x="0" y="0" z="680585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28726" d="1000000"/>
                    <am3d:preTrans dx="-934225" dy="-11957372" dz="23"/>
                    <am3d:scale>
                      <am3d:sx n="1000000" d="1000000"/>
                      <am3d:sy n="1000000" d="1000000"/>
                      <am3d:sz n="1000000" d="1000000"/>
                    </am3d:scale>
                    <am3d:rot ax="2756367" ay="-2002614" az="-1777040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763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64792" y="6258606"/>
                <a:ext cx="1330978" cy="1150063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51032F0-5926-4BAF-E215-B1523A6552AB}"/>
              </a:ext>
            </a:extLst>
          </p:cNvPr>
          <p:cNvSpPr txBox="1"/>
          <p:nvPr/>
        </p:nvSpPr>
        <p:spPr>
          <a:xfrm>
            <a:off x="325141" y="6418894"/>
            <a:ext cx="1771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Players have made </a:t>
            </a:r>
            <a:r>
              <a:rPr lang="en-US" sz="1200" baseline="30000" dirty="0"/>
              <a:t>16</a:t>
            </a:r>
            <a:r>
              <a:rPr lang="en-US" sz="1200" dirty="0"/>
              <a:t>O.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D9898B-968C-2330-05DF-7C51D2C2550C}"/>
              </a:ext>
            </a:extLst>
          </p:cNvPr>
          <p:cNvSpPr txBox="1"/>
          <p:nvPr/>
        </p:nvSpPr>
        <p:spPr>
          <a:xfrm>
            <a:off x="2359263" y="5058349"/>
            <a:ext cx="2669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Since </a:t>
            </a:r>
            <a:r>
              <a:rPr lang="en-US" sz="1200" baseline="30000" dirty="0"/>
              <a:t>16</a:t>
            </a:r>
            <a:r>
              <a:rPr lang="en-US" sz="1200" dirty="0"/>
              <a:t>O has 8 protons and 8 neutrons, Orange chooses to place the magic number which closes the shells.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F00416-EB47-F2E7-330C-EFC336A0103F}"/>
              </a:ext>
            </a:extLst>
          </p:cNvPr>
          <p:cNvSpPr txBox="1"/>
          <p:nvPr/>
        </p:nvSpPr>
        <p:spPr>
          <a:xfrm>
            <a:off x="4992841" y="5292115"/>
            <a:ext cx="2669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3a. Green excites a proton from below the closed shell. IS ALLOWED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2F0AF9-CFD2-917E-AC6E-613F747655C4}"/>
              </a:ext>
            </a:extLst>
          </p:cNvPr>
          <p:cNvSpPr txBox="1"/>
          <p:nvPr/>
        </p:nvSpPr>
        <p:spPr>
          <a:xfrm>
            <a:off x="4915009" y="6649791"/>
            <a:ext cx="2832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3b. Green places a proton below the magic number, inside the closed shell. This IS NOT ALLOWED. Once a shell is closed, you cannot add any more nucleons unless one has been excited outside the closure.</a:t>
            </a: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9401FCDE-329E-909B-3244-903CC6C38C69}"/>
              </a:ext>
            </a:extLst>
          </p:cNvPr>
          <p:cNvSpPr/>
          <p:nvPr/>
        </p:nvSpPr>
        <p:spPr>
          <a:xfrm rot="10800000" flipH="1" flipV="1">
            <a:off x="1086802" y="5606714"/>
            <a:ext cx="1978754" cy="1363617"/>
          </a:xfrm>
          <a:prstGeom prst="arc">
            <a:avLst>
              <a:gd name="adj1" fmla="val 18219587"/>
              <a:gd name="adj2" fmla="val 2102749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35D0F21-C7E5-7D06-C3CF-9F4DC4D5093F}"/>
              </a:ext>
            </a:extLst>
          </p:cNvPr>
          <p:cNvSpPr/>
          <p:nvPr/>
        </p:nvSpPr>
        <p:spPr>
          <a:xfrm>
            <a:off x="4059535" y="5777802"/>
            <a:ext cx="3537020" cy="231113"/>
          </a:xfrm>
          <a:custGeom>
            <a:avLst/>
            <a:gdLst>
              <a:gd name="connsiteX0" fmla="*/ 0 w 3537020"/>
              <a:gd name="connsiteY0" fmla="*/ 231112 h 231112"/>
              <a:gd name="connsiteX1" fmla="*/ 502418 w 3537020"/>
              <a:gd name="connsiteY1" fmla="*/ 150725 h 231112"/>
              <a:gd name="connsiteX2" fmla="*/ 2080009 w 3537020"/>
              <a:gd name="connsiteY2" fmla="*/ 110532 h 231112"/>
              <a:gd name="connsiteX3" fmla="*/ 3165231 w 3537020"/>
              <a:gd name="connsiteY3" fmla="*/ 100484 h 231112"/>
              <a:gd name="connsiteX4" fmla="*/ 3537020 w 3537020"/>
              <a:gd name="connsiteY4" fmla="*/ 0 h 23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7020" h="231112">
                <a:moveTo>
                  <a:pt x="0" y="231112"/>
                </a:moveTo>
                <a:cubicBezTo>
                  <a:pt x="77875" y="200967"/>
                  <a:pt x="155750" y="170822"/>
                  <a:pt x="502418" y="150725"/>
                </a:cubicBezTo>
                <a:cubicBezTo>
                  <a:pt x="849086" y="130628"/>
                  <a:pt x="2080009" y="110532"/>
                  <a:pt x="2080009" y="110532"/>
                </a:cubicBezTo>
                <a:lnTo>
                  <a:pt x="3165231" y="100484"/>
                </a:lnTo>
                <a:cubicBezTo>
                  <a:pt x="3408066" y="82062"/>
                  <a:pt x="3472543" y="41031"/>
                  <a:pt x="3537020" y="0"/>
                </a:cubicBezTo>
              </a:path>
            </a:pathLst>
          </a:cu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480755E-2747-F52B-A00E-33519D5F0DE3}"/>
              </a:ext>
            </a:extLst>
          </p:cNvPr>
          <p:cNvSpPr/>
          <p:nvPr/>
        </p:nvSpPr>
        <p:spPr>
          <a:xfrm>
            <a:off x="4089680" y="6018539"/>
            <a:ext cx="3677697" cy="754050"/>
          </a:xfrm>
          <a:custGeom>
            <a:avLst/>
            <a:gdLst>
              <a:gd name="connsiteX0" fmla="*/ 0 w 3677697"/>
              <a:gd name="connsiteY0" fmla="*/ 20268 h 683459"/>
              <a:gd name="connsiteX1" fmla="*/ 381837 w 3677697"/>
              <a:gd name="connsiteY1" fmla="*/ 171 h 683459"/>
              <a:gd name="connsiteX2" fmla="*/ 1195754 w 3677697"/>
              <a:gd name="connsiteY2" fmla="*/ 30316 h 683459"/>
              <a:gd name="connsiteX3" fmla="*/ 2260879 w 3677697"/>
              <a:gd name="connsiteY3" fmla="*/ 90607 h 683459"/>
              <a:gd name="connsiteX4" fmla="*/ 3064747 w 3677697"/>
              <a:gd name="connsiteY4" fmla="*/ 231283 h 683459"/>
              <a:gd name="connsiteX5" fmla="*/ 3446585 w 3677697"/>
              <a:gd name="connsiteY5" fmla="*/ 432250 h 683459"/>
              <a:gd name="connsiteX6" fmla="*/ 3677697 w 3677697"/>
              <a:gd name="connsiteY6" fmla="*/ 683459 h 683459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64747 w 3677697"/>
              <a:gd name="connsiteY4" fmla="*/ 245378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396343 w 3677697"/>
              <a:gd name="connsiteY5" fmla="*/ 546829 h 697554"/>
              <a:gd name="connsiteX6" fmla="*/ 3677697 w 3677697"/>
              <a:gd name="connsiteY6" fmla="*/ 697554 h 697554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790613"/>
              <a:gd name="connsiteY0" fmla="*/ 34363 h 747796"/>
              <a:gd name="connsiteX1" fmla="*/ 381837 w 3790613"/>
              <a:gd name="connsiteY1" fmla="*/ 14266 h 747796"/>
              <a:gd name="connsiteX2" fmla="*/ 1195754 w 3790613"/>
              <a:gd name="connsiteY2" fmla="*/ 44411 h 747796"/>
              <a:gd name="connsiteX3" fmla="*/ 2069960 w 3790613"/>
              <a:gd name="connsiteY3" fmla="*/ 486539 h 747796"/>
              <a:gd name="connsiteX4" fmla="*/ 3024554 w 3790613"/>
              <a:gd name="connsiteY4" fmla="*/ 486539 h 747796"/>
              <a:gd name="connsiteX5" fmla="*/ 3396343 w 3790613"/>
              <a:gd name="connsiteY5" fmla="*/ 546829 h 747796"/>
              <a:gd name="connsiteX6" fmla="*/ 3677697 w 3790613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677697 w 3677697"/>
              <a:gd name="connsiteY5" fmla="*/ 747796 h 747796"/>
              <a:gd name="connsiteX0" fmla="*/ 0 w 3677697"/>
              <a:gd name="connsiteY0" fmla="*/ 2905 h 756531"/>
              <a:gd name="connsiteX1" fmla="*/ 381837 w 3677697"/>
              <a:gd name="connsiteY1" fmla="*/ 23001 h 756531"/>
              <a:gd name="connsiteX2" fmla="*/ 1195754 w 3677697"/>
              <a:gd name="connsiteY2" fmla="*/ 53146 h 756531"/>
              <a:gd name="connsiteX3" fmla="*/ 2069960 w 3677697"/>
              <a:gd name="connsiteY3" fmla="*/ 495274 h 756531"/>
              <a:gd name="connsiteX4" fmla="*/ 3024554 w 3677697"/>
              <a:gd name="connsiteY4" fmla="*/ 495274 h 756531"/>
              <a:gd name="connsiteX5" fmla="*/ 3677697 w 3677697"/>
              <a:gd name="connsiteY5" fmla="*/ 756531 h 756531"/>
              <a:gd name="connsiteX0" fmla="*/ 0 w 3677697"/>
              <a:gd name="connsiteY0" fmla="*/ 341 h 753967"/>
              <a:gd name="connsiteX1" fmla="*/ 542611 w 3677697"/>
              <a:gd name="connsiteY1" fmla="*/ 251549 h 753967"/>
              <a:gd name="connsiteX2" fmla="*/ 1195754 w 3677697"/>
              <a:gd name="connsiteY2" fmla="*/ 50582 h 753967"/>
              <a:gd name="connsiteX3" fmla="*/ 2069960 w 3677697"/>
              <a:gd name="connsiteY3" fmla="*/ 492710 h 753967"/>
              <a:gd name="connsiteX4" fmla="*/ 3024554 w 3677697"/>
              <a:gd name="connsiteY4" fmla="*/ 492710 h 753967"/>
              <a:gd name="connsiteX5" fmla="*/ 3677697 w 3677697"/>
              <a:gd name="connsiteY5" fmla="*/ 753967 h 753967"/>
              <a:gd name="connsiteX0" fmla="*/ 0 w 3677697"/>
              <a:gd name="connsiteY0" fmla="*/ 424 h 754050"/>
              <a:gd name="connsiteX1" fmla="*/ 542611 w 3677697"/>
              <a:gd name="connsiteY1" fmla="*/ 251632 h 754050"/>
              <a:gd name="connsiteX2" fmla="*/ 1185705 w 3677697"/>
              <a:gd name="connsiteY2" fmla="*/ 362164 h 754050"/>
              <a:gd name="connsiteX3" fmla="*/ 2069960 w 3677697"/>
              <a:gd name="connsiteY3" fmla="*/ 492793 h 754050"/>
              <a:gd name="connsiteX4" fmla="*/ 3024554 w 3677697"/>
              <a:gd name="connsiteY4" fmla="*/ 492793 h 754050"/>
              <a:gd name="connsiteX5" fmla="*/ 3677697 w 3677697"/>
              <a:gd name="connsiteY5" fmla="*/ 754050 h 7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7697" h="754050">
                <a:moveTo>
                  <a:pt x="0" y="424"/>
                </a:moveTo>
                <a:cubicBezTo>
                  <a:pt x="91272" y="-10462"/>
                  <a:pt x="344993" y="191342"/>
                  <a:pt x="542611" y="251632"/>
                </a:cubicBezTo>
                <a:cubicBezTo>
                  <a:pt x="740229" y="311922"/>
                  <a:pt x="931147" y="321971"/>
                  <a:pt x="1185705" y="362164"/>
                </a:cubicBezTo>
                <a:cubicBezTo>
                  <a:pt x="1440263" y="402357"/>
                  <a:pt x="1763485" y="471021"/>
                  <a:pt x="2069960" y="492793"/>
                </a:cubicBezTo>
                <a:cubicBezTo>
                  <a:pt x="2376435" y="514565"/>
                  <a:pt x="2756598" y="449250"/>
                  <a:pt x="3024554" y="492793"/>
                </a:cubicBezTo>
                <a:cubicBezTo>
                  <a:pt x="3292510" y="536336"/>
                  <a:pt x="3541626" y="699622"/>
                  <a:pt x="3677697" y="754050"/>
                </a:cubicBezTo>
              </a:path>
            </a:pathLst>
          </a:custGeom>
          <a:noFill/>
          <a:ln w="190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84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-93853" y="52126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player places a proton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2544928" y="52128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 player can place a proton or neutron (chooses proton)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7234930" y="809646"/>
            <a:ext cx="2770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Black player can either excite a block or add a new one. Chooses to add a neutron.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72464" y="198046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Green player can either: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131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26686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13198" y="197398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7177243" y="790399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4675AC3-16F6-B1F7-9FBD-C44EAA27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190" y="446475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325380"/>
                  </p:ext>
                </p:extLst>
              </p:nvPr>
            </p:nvGraphicFramePr>
            <p:xfrm>
              <a:off x="813691" y="574551"/>
              <a:ext cx="930742" cy="91553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30742" cy="915538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163574" ay="-2075104" az="-134733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50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691" y="574551"/>
                <a:ext cx="930742" cy="915538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DAA37198-F6D3-0543-43A9-EF71E9430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45096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2679693"/>
                  </p:ext>
                </p:extLst>
              </p:nvPr>
            </p:nvGraphicFramePr>
            <p:xfrm>
              <a:off x="3507364" y="623892"/>
              <a:ext cx="853693" cy="88824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53693" cy="888242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720715" ay="-2351503" az="-195610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70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7364" y="623892"/>
                <a:ext cx="853693" cy="888242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6D9B96D-80D1-1FD7-732D-8927E187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106" y="2461164"/>
            <a:ext cx="2855211" cy="15084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7B979A-A330-8F20-2F15-72297718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530" y="1285721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2360277"/>
                  </p:ext>
                </p:extLst>
              </p:nvPr>
            </p:nvGraphicFramePr>
            <p:xfrm>
              <a:off x="910559" y="283941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0559" y="2839410"/>
                <a:ext cx="932782" cy="738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2650990"/>
                  </p:ext>
                </p:extLst>
              </p:nvPr>
            </p:nvGraphicFramePr>
            <p:xfrm>
              <a:off x="8148316" y="1549495"/>
              <a:ext cx="1037112" cy="81033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37112" cy="810331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605682" ay="2118947" az="172126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973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8316" y="1549495"/>
                <a:ext cx="1037112" cy="810331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9FD298B8-6E23-EBA1-7AF9-6DD86DABF7EA}"/>
              </a:ext>
            </a:extLst>
          </p:cNvPr>
          <p:cNvSpPr txBox="1"/>
          <p:nvPr/>
        </p:nvSpPr>
        <p:spPr>
          <a:xfrm>
            <a:off x="7095191" y="5450898"/>
            <a:ext cx="277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Blue Player can excite a block, add a block or fill the magic number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3D428A-FB6E-8580-90D6-79462377F783}"/>
              </a:ext>
            </a:extLst>
          </p:cNvPr>
          <p:cNvSpPr/>
          <p:nvPr/>
        </p:nvSpPr>
        <p:spPr>
          <a:xfrm>
            <a:off x="5617680" y="5440222"/>
            <a:ext cx="5762316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F2677EB-8841-C170-6A52-3B86FE3C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67" y="5941608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0708299"/>
                  </p:ext>
                </p:extLst>
              </p:nvPr>
            </p:nvGraphicFramePr>
            <p:xfrm>
              <a:off x="6641902" y="6264683"/>
              <a:ext cx="906576" cy="71732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06576" cy="717320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323529" ay="1881153" az="135881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80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41902" y="6264683"/>
                <a:ext cx="906576" cy="717320"/>
              </a:xfrm>
              <a:prstGeom prst="rect">
                <a:avLst/>
              </a:prstGeom>
            </p:spPr>
          </p:pic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A521A4F5-7A17-F311-0972-510828B2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81" y="5941608"/>
            <a:ext cx="2855210" cy="150847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865FB73-FE29-4FB4-D060-D2055A64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2457068"/>
            <a:ext cx="2855210" cy="150847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1CDE30D-E6D2-EB1E-8938-894A491E64B9}"/>
              </a:ext>
            </a:extLst>
          </p:cNvPr>
          <p:cNvSpPr txBox="1"/>
          <p:nvPr/>
        </p:nvSpPr>
        <p:spPr>
          <a:xfrm>
            <a:off x="3018617" y="225052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DAA3A0-AB61-59E8-CEB3-EAE5564F99BA}"/>
              </a:ext>
            </a:extLst>
          </p:cNvPr>
          <p:cNvSpPr txBox="1"/>
          <p:nvPr/>
        </p:nvSpPr>
        <p:spPr>
          <a:xfrm>
            <a:off x="47117" y="225335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3218976"/>
                  </p:ext>
                </p:extLst>
              </p:nvPr>
            </p:nvGraphicFramePr>
            <p:xfrm>
              <a:off x="3514658" y="2409094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4658" y="2409094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Arrow: Right 60">
            <a:extLst>
              <a:ext uri="{FF2B5EF4-FFF2-40B4-BE49-F238E27FC236}">
                <a16:creationId xmlns:a16="http://schemas.microsoft.com/office/drawing/2014/main" id="{AECA1659-ACE8-6433-7578-2C9E479070C7}"/>
              </a:ext>
            </a:extLst>
          </p:cNvPr>
          <p:cNvSpPr/>
          <p:nvPr/>
        </p:nvSpPr>
        <p:spPr>
          <a:xfrm rot="2093442">
            <a:off x="226630" y="461865"/>
            <a:ext cx="291188" cy="153322"/>
          </a:xfrm>
          <a:prstGeom prst="rightArrow">
            <a:avLst/>
          </a:prstGeom>
          <a:solidFill>
            <a:srgbClr val="1E4C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F57EDE69-7A17-CEBD-1737-702CDB09603C}"/>
              </a:ext>
            </a:extLst>
          </p:cNvPr>
          <p:cNvSpPr/>
          <p:nvPr/>
        </p:nvSpPr>
        <p:spPr>
          <a:xfrm rot="8509955">
            <a:off x="4773986" y="522503"/>
            <a:ext cx="291188" cy="153322"/>
          </a:xfrm>
          <a:prstGeom prst="rightArrow">
            <a:avLst/>
          </a:prstGeom>
          <a:solidFill>
            <a:srgbClr val="D56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8AF41D78-7A31-C679-FE5C-31E2D6389F37}"/>
              </a:ext>
            </a:extLst>
          </p:cNvPr>
          <p:cNvSpPr/>
          <p:nvPr/>
        </p:nvSpPr>
        <p:spPr>
          <a:xfrm rot="13439451">
            <a:off x="2279021" y="3730521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0CD306F0-DE7B-BA94-324B-ACE7FE980F34}"/>
              </a:ext>
            </a:extLst>
          </p:cNvPr>
          <p:cNvSpPr/>
          <p:nvPr/>
        </p:nvSpPr>
        <p:spPr>
          <a:xfrm rot="18952816">
            <a:off x="4143221" y="3690937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C3A741-AA9C-39C3-4FF2-008B4FC568BD}"/>
              </a:ext>
            </a:extLst>
          </p:cNvPr>
          <p:cNvSpPr txBox="1"/>
          <p:nvPr/>
        </p:nvSpPr>
        <p:spPr>
          <a:xfrm>
            <a:off x="368870" y="398021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player can either: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EDF405A-D2FF-BF27-D905-B3CE56F80B68}"/>
              </a:ext>
            </a:extLst>
          </p:cNvPr>
          <p:cNvSpPr/>
          <p:nvPr/>
        </p:nvSpPr>
        <p:spPr>
          <a:xfrm>
            <a:off x="9604" y="397373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9D268DD-2058-EF05-D68D-A858788E4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99" y="446091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1809276"/>
                  </p:ext>
                </p:extLst>
              </p:nvPr>
            </p:nvGraphicFramePr>
            <p:xfrm>
              <a:off x="906965" y="483916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6965" y="4839160"/>
                <a:ext cx="932782" cy="738373"/>
              </a:xfrm>
              <a:prstGeom prst="rect">
                <a:avLst/>
              </a:prstGeom>
            </p:spPr>
          </p:pic>
        </mc:Fallback>
      </mc:AlternateContent>
      <p:pic>
        <p:nvPicPr>
          <p:cNvPr id="69" name="Picture 68">
            <a:extLst>
              <a:ext uri="{FF2B5EF4-FFF2-40B4-BE49-F238E27FC236}">
                <a16:creationId xmlns:a16="http://schemas.microsoft.com/office/drawing/2014/main" id="{F9812681-E8DE-E6DF-E3B4-F800A209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309" y="4456819"/>
            <a:ext cx="2855210" cy="150847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CF06656-4561-D032-3542-4731AEE1564F}"/>
              </a:ext>
            </a:extLst>
          </p:cNvPr>
          <p:cNvSpPr txBox="1"/>
          <p:nvPr/>
        </p:nvSpPr>
        <p:spPr>
          <a:xfrm>
            <a:off x="3015023" y="425027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98200B-2E06-35CE-B80C-DBC48A49584D}"/>
              </a:ext>
            </a:extLst>
          </p:cNvPr>
          <p:cNvSpPr txBox="1"/>
          <p:nvPr/>
        </p:nvSpPr>
        <p:spPr>
          <a:xfrm>
            <a:off x="43524" y="425310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1393517"/>
                  </p:ext>
                </p:extLst>
              </p:nvPr>
            </p:nvGraphicFramePr>
            <p:xfrm>
              <a:off x="3511064" y="4408843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1064" y="4408843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2D5DC7A8-8392-3F88-4B18-062C522A9278}"/>
              </a:ext>
            </a:extLst>
          </p:cNvPr>
          <p:cNvSpPr/>
          <p:nvPr/>
        </p:nvSpPr>
        <p:spPr>
          <a:xfrm rot="18952816">
            <a:off x="179046" y="5646790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0B06F4B0-FBA1-30BE-DB23-B0E1A7C43CB3}"/>
              </a:ext>
            </a:extLst>
          </p:cNvPr>
          <p:cNvSpPr/>
          <p:nvPr/>
        </p:nvSpPr>
        <p:spPr>
          <a:xfrm rot="18952816">
            <a:off x="2801136" y="5641159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763774F-533B-FADD-B601-2B0BC96B6CDF}"/>
              </a:ext>
            </a:extLst>
          </p:cNvPr>
          <p:cNvGrpSpPr/>
          <p:nvPr/>
        </p:nvGrpSpPr>
        <p:grpSpPr>
          <a:xfrm>
            <a:off x="2984361" y="1841361"/>
            <a:ext cx="4089680" cy="4089680"/>
            <a:chOff x="2984360" y="1841360"/>
            <a:chExt cx="4089679" cy="4089679"/>
          </a:xfrm>
        </p:grpSpPr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B413484-578B-0BC2-D809-1E5164770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6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335744B-5D44-5712-94E2-2C4B9FF8A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6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0C9BE2F-95A1-6342-DCC1-D9A0672782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60" y="1841360"/>
              <a:ext cx="4089679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001D59-6F4E-F1AC-9CA6-ED9996B7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6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B8AEAF6-1EEE-E1C7-C40D-2C79B291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702521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16797-2C6A-7D82-B1A2-946728DF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09" y="1129247"/>
            <a:ext cx="3237257" cy="2755631"/>
          </a:xfrm>
          <a:prstGeom prst="rect">
            <a:avLst/>
          </a:prstGeom>
          <a:effectLst>
            <a:reflection stA="50000" endA="295" endPos="92000" dist="101600" dir="5400000" sy="-100000" algn="bl" rotWithShape="0"/>
            <a:softEdge rad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7CAE84-FCBE-D3C2-F789-E5E94EC3224F}"/>
              </a:ext>
            </a:extLst>
          </p:cNvPr>
          <p:cNvSpPr/>
          <p:nvPr/>
        </p:nvSpPr>
        <p:spPr>
          <a:xfrm>
            <a:off x="3398433" y="1112855"/>
            <a:ext cx="3255666" cy="2773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9234963"/>
                  </p:ext>
                </p:extLst>
              </p:nvPr>
            </p:nvGraphicFramePr>
            <p:xfrm>
              <a:off x="3698871" y="1293117"/>
              <a:ext cx="2504062" cy="24278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04062" cy="2427892"/>
                    </a:xfrm>
                    <a:prstGeom prst="rect">
                      <a:avLst/>
                    </a:prstGeom>
                  </am3d:spPr>
                  <am3d:camera>
                    <am3d:pos x="0" y="0" z="780218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99790" d="1000000"/>
                    <am3d:preTrans dx="39" dy="-23571319" dz="-153"/>
                    <am3d:scale>
                      <am3d:sx n="1000000" d="1000000"/>
                      <am3d:sy n="1000000" d="1000000"/>
                      <am3d:sz n="1000000" d="1000000"/>
                    </am3d:scale>
                    <am3d:rot ax="791428" ay="798623" az="1853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702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8871" y="1293117"/>
                <a:ext cx="2504062" cy="242789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656364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FBC81B-404B-C021-8669-81CE8E5AB68F}"/>
              </a:ext>
            </a:extLst>
          </p:cNvPr>
          <p:cNvGrpSpPr/>
          <p:nvPr/>
        </p:nvGrpSpPr>
        <p:grpSpPr>
          <a:xfrm>
            <a:off x="3434845" y="1289899"/>
            <a:ext cx="3237257" cy="2755631"/>
            <a:chOff x="8302081" y="847768"/>
            <a:chExt cx="3237257" cy="27556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8AE928-69F8-9FBA-5A6B-7DE26FCD5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874" y="1012375"/>
              <a:ext cx="2505673" cy="2426418"/>
            </a:xfrm>
            <a:prstGeom prst="rect">
              <a:avLst/>
            </a:prstGeom>
            <a:effectLst>
              <a:reflection blurRad="6350" stA="70000" dist="304800" dir="5400000" sy="-100000" algn="bl" rotWithShape="0"/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7CAE84-FCBE-D3C2-F789-E5E94EC3224F}"/>
                </a:ext>
              </a:extLst>
            </p:cNvPr>
            <p:cNvSpPr/>
            <p:nvPr/>
          </p:nvSpPr>
          <p:spPr>
            <a:xfrm>
              <a:off x="8667874" y="1012375"/>
              <a:ext cx="2475986" cy="242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416797-2C6A-7D82-B1A2-946728DF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2081" y="847768"/>
              <a:ext cx="3237257" cy="2755631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501876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8CEA911-A1D4-9F8F-B085-AC860FCDF67D}"/>
              </a:ext>
            </a:extLst>
          </p:cNvPr>
          <p:cNvGrpSpPr/>
          <p:nvPr/>
        </p:nvGrpSpPr>
        <p:grpSpPr>
          <a:xfrm>
            <a:off x="2923439" y="1903101"/>
            <a:ext cx="4211522" cy="3966198"/>
            <a:chOff x="3172484" y="1374372"/>
            <a:chExt cx="4211522" cy="396619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FEE87BA-D085-B8B7-1004-930D22492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2306" y="2914152"/>
              <a:ext cx="2505673" cy="242641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DF54B8-3C7A-F9B5-EB52-05B91579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2305" y="1374372"/>
              <a:ext cx="2505673" cy="242641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05B20D-E4C5-7335-1BAB-31B01910F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29003">
              <a:off x="3172484" y="2166117"/>
              <a:ext cx="2505673" cy="242641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35E166-6334-4284-71C8-BAB795956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78333" y="2122007"/>
              <a:ext cx="2505673" cy="2426418"/>
            </a:xfrm>
            <a:prstGeom prst="rect">
              <a:avLst/>
            </a:prstGeom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31E8B3C2-A9AC-6374-C609-20C88C3B9169}"/>
              </a:ext>
            </a:extLst>
          </p:cNvPr>
          <p:cNvSpPr>
            <a:spLocks noChangeAspect="1"/>
          </p:cNvSpPr>
          <p:nvPr/>
        </p:nvSpPr>
        <p:spPr>
          <a:xfrm>
            <a:off x="2660303" y="1497912"/>
            <a:ext cx="4732066" cy="473206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???</a:t>
            </a: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4B17B78D-FE94-2326-FC69-AA92E11274F1}"/>
              </a:ext>
            </a:extLst>
          </p:cNvPr>
          <p:cNvSpPr>
            <a:spLocks noChangeAspect="1"/>
          </p:cNvSpPr>
          <p:nvPr/>
        </p:nvSpPr>
        <p:spPr>
          <a:xfrm>
            <a:off x="2064231" y="901840"/>
            <a:ext cx="5924210" cy="5924210"/>
          </a:xfrm>
          <a:prstGeom prst="donut">
            <a:avLst>
              <a:gd name="adj" fmla="val 10177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E64D9-5A0C-C8BB-C65F-376DAFA84565}"/>
              </a:ext>
            </a:extLst>
          </p:cNvPr>
          <p:cNvSpPr txBox="1"/>
          <p:nvPr/>
        </p:nvSpPr>
        <p:spPr>
          <a:xfrm rot="543122">
            <a:off x="2449284" y="1298742"/>
            <a:ext cx="5154103" cy="5215108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3600" dirty="0"/>
              <a:t>Did you just make a Nuclear Discovery?!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7339E5-5E9B-1F0E-F893-B82977198638}"/>
              </a:ext>
            </a:extLst>
          </p:cNvPr>
          <p:cNvSpPr txBox="1"/>
          <p:nvPr/>
        </p:nvSpPr>
        <p:spPr>
          <a:xfrm>
            <a:off x="2358866" y="1515130"/>
            <a:ext cx="5313020" cy="5059008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en-US" sz="4800" dirty="0"/>
              <a:t>Click the “Discovery Submissions” tab to submit your work for peer-review.</a:t>
            </a:r>
          </a:p>
        </p:txBody>
      </p:sp>
    </p:spTree>
    <p:extLst>
      <p:ext uri="{BB962C8B-B14F-4D97-AF65-F5344CB8AC3E}">
        <p14:creationId xmlns:p14="http://schemas.microsoft.com/office/powerpoint/2010/main" val="1364258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D5628D-91D2-674C-32E3-8DFC1E2F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87" y="4631865"/>
            <a:ext cx="4279763" cy="7011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4C53E6-ABB4-E27E-3257-CD0B66F6F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83" y="250782"/>
            <a:ext cx="3450635" cy="2889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D97DFC-F621-968C-A62E-2D91C92D0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46" y="621659"/>
            <a:ext cx="3468925" cy="28775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514BF-DA1E-9B77-2416-9082610F5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50" y="4747318"/>
            <a:ext cx="4109060" cy="1536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3E1CC5-789B-A7B4-4C15-3A0E00DC7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5485" y="2779829"/>
            <a:ext cx="3938357" cy="14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44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3B604C-E372-4074-8543-2FE8422D6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83" y="1848014"/>
            <a:ext cx="2901948" cy="2609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3CA2B0-9057-52B5-91BE-E169808B9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434" y="1756566"/>
            <a:ext cx="3121423" cy="2700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2A367-8F03-A466-FA4C-E037B64E4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888" y="3570244"/>
            <a:ext cx="3255546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64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9EDAC7F8-3451-9ADC-1CBC-395BBEAA74EE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F9CB6-CB10-F9C9-859A-C36AF84D3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400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3747" y="2444371"/>
            <a:ext cx="4730906" cy="2883658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B427473-485C-506C-1D09-A85BBC78A13F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Unknown</a:t>
            </a:r>
          </a:p>
          <a:p>
            <a:pPr algn="ctr"/>
            <a:r>
              <a:rPr lang="en-US" sz="6000" dirty="0"/>
              <a:t>Decay Mode</a:t>
            </a:r>
          </a:p>
        </p:txBody>
      </p:sp>
    </p:spTree>
    <p:extLst>
      <p:ext uri="{BB962C8B-B14F-4D97-AF65-F5344CB8AC3E}">
        <p14:creationId xmlns:p14="http://schemas.microsoft.com/office/powerpoint/2010/main" val="3430906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2194200" y="1051200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5457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9EDAC7F8-3451-9ADC-1CBC-395BBEAA74EE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82CF6A4-3898-3C41-9B35-5A828BA93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4760" y="2306951"/>
            <a:ext cx="3366198" cy="345514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B427473-485C-506C-1D09-A85BBC78A13F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Spontaneous Fission</a:t>
            </a:r>
          </a:p>
        </p:txBody>
      </p:sp>
    </p:spTree>
    <p:extLst>
      <p:ext uri="{BB962C8B-B14F-4D97-AF65-F5344CB8AC3E}">
        <p14:creationId xmlns:p14="http://schemas.microsoft.com/office/powerpoint/2010/main" val="279327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8DC0E6-E63A-A669-8CAC-B0A2E6DC7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816" y="1746269"/>
            <a:ext cx="244994" cy="2449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2C06DE-B694-62FE-A2B8-B4CA90145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33614" flipH="1">
            <a:off x="6495917" y="1473199"/>
            <a:ext cx="244994" cy="244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C9323C-515C-69C2-1FC2-27E8FBF6F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1264">
            <a:off x="3006984" y="1365472"/>
            <a:ext cx="661710" cy="5571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FAE647-C8CC-0DB8-DC88-882A694E9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60084">
            <a:off x="2480109" y="1857963"/>
            <a:ext cx="661710" cy="55713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70791E-1A33-0BD0-7E6B-B75BCE0A3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391314">
            <a:off x="7713738" y="3228516"/>
            <a:ext cx="640640" cy="447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3FB484-0A37-FCCF-8B7F-65A8C8CA6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012452">
            <a:off x="7567326" y="2566537"/>
            <a:ext cx="603644" cy="421302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9AF6D1CA-4034-47F2-193F-F0EADD610415}"/>
              </a:ext>
            </a:extLst>
          </p:cNvPr>
          <p:cNvSpPr/>
          <p:nvPr/>
        </p:nvSpPr>
        <p:spPr>
          <a:xfrm rot="1929699">
            <a:off x="3109766" y="2407397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6372F8"/>
              </a:gs>
              <a:gs pos="50000">
                <a:srgbClr val="2D3BD5"/>
              </a:gs>
              <a:gs pos="100000">
                <a:srgbClr val="2B32B3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0823941F-212F-4349-21A1-95E0A3A946D7}"/>
              </a:ext>
            </a:extLst>
          </p:cNvPr>
          <p:cNvSpPr/>
          <p:nvPr/>
        </p:nvSpPr>
        <p:spPr>
          <a:xfrm rot="2942871">
            <a:off x="3497923" y="2076142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6372F8"/>
              </a:gs>
              <a:gs pos="50000">
                <a:srgbClr val="2D3BD5"/>
              </a:gs>
              <a:gs pos="100000">
                <a:srgbClr val="2B32B3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63B1F501-7B6D-737C-FF2A-A8A98F269999}"/>
              </a:ext>
            </a:extLst>
          </p:cNvPr>
          <p:cNvSpPr/>
          <p:nvPr/>
        </p:nvSpPr>
        <p:spPr>
          <a:xfrm rot="7479456">
            <a:off x="6056852" y="1882111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23EC75"/>
              </a:gs>
              <a:gs pos="50000">
                <a:srgbClr val="2CF98E"/>
              </a:gs>
              <a:gs pos="100000">
                <a:srgbClr val="13B442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0619FC8C-8CD8-FE5E-D5F1-2DF6135BC4BD}"/>
              </a:ext>
            </a:extLst>
          </p:cNvPr>
          <p:cNvSpPr/>
          <p:nvPr/>
        </p:nvSpPr>
        <p:spPr>
          <a:xfrm rot="7961939">
            <a:off x="6387384" y="2118063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23EC75"/>
              </a:gs>
              <a:gs pos="50000">
                <a:srgbClr val="2CF98E"/>
              </a:gs>
              <a:gs pos="100000">
                <a:srgbClr val="13B442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5F95BE1D-9A19-C433-E776-36DC8C6FF4E6}"/>
              </a:ext>
            </a:extLst>
          </p:cNvPr>
          <p:cNvSpPr/>
          <p:nvPr/>
        </p:nvSpPr>
        <p:spPr>
          <a:xfrm rot="9355569">
            <a:off x="6979492" y="2955274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FD212C"/>
              </a:gs>
              <a:gs pos="50000">
                <a:srgbClr val="FD212B"/>
              </a:gs>
              <a:gs pos="100000">
                <a:srgbClr val="D40F15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AFF539A1-D15C-D690-D16F-62BF583ED6B0}"/>
              </a:ext>
            </a:extLst>
          </p:cNvPr>
          <p:cNvSpPr/>
          <p:nvPr/>
        </p:nvSpPr>
        <p:spPr>
          <a:xfrm rot="10317056">
            <a:off x="7110836" y="3433286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FD212C"/>
              </a:gs>
              <a:gs pos="50000">
                <a:srgbClr val="FD212B"/>
              </a:gs>
              <a:gs pos="100000">
                <a:srgbClr val="D40F15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D5BA760A-0F0E-80B1-B7BD-4ADEAE5D1B78}"/>
              </a:ext>
            </a:extLst>
          </p:cNvPr>
          <p:cNvSpPr/>
          <p:nvPr/>
        </p:nvSpPr>
        <p:spPr>
          <a:xfrm>
            <a:off x="3254190" y="1983351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1DF4946D-D0C7-650F-FD81-199597620328}"/>
              </a:ext>
            </a:extLst>
          </p:cNvPr>
          <p:cNvSpPr/>
          <p:nvPr/>
        </p:nvSpPr>
        <p:spPr>
          <a:xfrm>
            <a:off x="6217116" y="1790874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A9DADA02-399D-3C20-368C-79C64B277A94}"/>
              </a:ext>
            </a:extLst>
          </p:cNvPr>
          <p:cNvSpPr/>
          <p:nvPr/>
        </p:nvSpPr>
        <p:spPr>
          <a:xfrm>
            <a:off x="7041620" y="2995055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89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42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553BE85C-4EA6-F118-A822-DBE35C2123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9283424"/>
                  </p:ext>
                </p:extLst>
              </p:nvPr>
            </p:nvGraphicFramePr>
            <p:xfrm>
              <a:off x="3890348" y="5528155"/>
              <a:ext cx="2679636" cy="193273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679636" cy="1932732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1720382" ay="-1360455" az="-71426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875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553BE85C-4EA6-F118-A822-DBE35C2123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0348" y="5528155"/>
                <a:ext cx="2679636" cy="1932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B754A202-9416-B51F-E518-ABB0E3359C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104176"/>
                  </p:ext>
                </p:extLst>
              </p:nvPr>
            </p:nvGraphicFramePr>
            <p:xfrm>
              <a:off x="7864528" y="4005748"/>
              <a:ext cx="1650126" cy="100492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50126" cy="100492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79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B754A202-9416-B51F-E518-ABB0E3359C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64528" y="4005748"/>
                <a:ext cx="1650126" cy="1004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F331E645-8140-48BB-DD65-F4EA14A8E2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8185084"/>
                  </p:ext>
                </p:extLst>
              </p:nvPr>
            </p:nvGraphicFramePr>
            <p:xfrm>
              <a:off x="7230362" y="3054795"/>
              <a:ext cx="1029412" cy="114490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29412" cy="114490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989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F331E645-8140-48BB-DD65-F4EA14A8E2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30362" y="3054795"/>
                <a:ext cx="1029412" cy="1144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DFF72C53-6B70-4460-2CDE-EE25E4ACAE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3630485"/>
                  </p:ext>
                </p:extLst>
              </p:nvPr>
            </p:nvGraphicFramePr>
            <p:xfrm>
              <a:off x="2264361" y="3051623"/>
              <a:ext cx="982744" cy="115124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82744" cy="1151246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851" ay="-2827626" az="-900100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79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DFF72C53-6B70-4460-2CDE-EE25E4ACAE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64361" y="3051623"/>
                <a:ext cx="982744" cy="1151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9E8A08B9-E687-175F-6702-5B151E990A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7128231"/>
                  </p:ext>
                </p:extLst>
              </p:nvPr>
            </p:nvGraphicFramePr>
            <p:xfrm>
              <a:off x="1699890" y="3975559"/>
              <a:ext cx="2177918" cy="242226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77918" cy="2422260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382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9E8A08B9-E687-175F-6702-5B151E990A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9890" y="3975559"/>
                <a:ext cx="2177918" cy="2422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4FF0B7A0-2D61-5485-61C1-D4E5B727EC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8208951"/>
                  </p:ext>
                </p:extLst>
              </p:nvPr>
            </p:nvGraphicFramePr>
            <p:xfrm>
              <a:off x="6530268" y="4049261"/>
              <a:ext cx="1979578" cy="23189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79578" cy="2318998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851" ay="-2827626" az="-900100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382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4FF0B7A0-2D61-5485-61C1-D4E5B727EC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0268" y="4049261"/>
                <a:ext cx="1979578" cy="2318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643B1762-9322-B6BA-4898-78394754DA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2756713"/>
                  </p:ext>
                </p:extLst>
              </p:nvPr>
            </p:nvGraphicFramePr>
            <p:xfrm>
              <a:off x="887492" y="3670725"/>
              <a:ext cx="1267826" cy="126412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67826" cy="1264122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3581708" ay="2920088" az="3081582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965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643B1762-9322-B6BA-4898-78394754DA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7492" y="3670725"/>
                <a:ext cx="1267826" cy="1264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42D52FE1-36C8-32A6-D0F5-200E1F83E4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1181803"/>
                  </p:ext>
                </p:extLst>
              </p:nvPr>
            </p:nvGraphicFramePr>
            <p:xfrm>
              <a:off x="7767919" y="2596272"/>
              <a:ext cx="848190" cy="51654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48190" cy="516546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20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42D52FE1-36C8-32A6-D0F5-200E1F83E4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67919" y="2596272"/>
                <a:ext cx="848190" cy="516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F80666BA-F04A-13F2-D768-B339F004A5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9801470"/>
                  </p:ext>
                </p:extLst>
              </p:nvPr>
            </p:nvGraphicFramePr>
            <p:xfrm>
              <a:off x="6959325" y="2324502"/>
              <a:ext cx="601419" cy="72712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01419" cy="727121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5873011" ay="3004760" az="596653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120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F80666BA-F04A-13F2-D768-B339F004A5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59325" y="2324502"/>
                <a:ext cx="601419" cy="727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CD99B2C-AB32-4A4B-9F51-3D27529C47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57359"/>
                  </p:ext>
                </p:extLst>
              </p:nvPr>
            </p:nvGraphicFramePr>
            <p:xfrm>
              <a:off x="1761954" y="2946532"/>
              <a:ext cx="646823" cy="61229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46823" cy="612293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4197032" ay="-1297277" az="-2791828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1204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CD99B2C-AB32-4A4B-9F51-3D27529C47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61954" y="2946532"/>
                <a:ext cx="646823" cy="612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2C3B3D25-2695-D55A-658F-6A0B6440CF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5321605"/>
                  </p:ext>
                </p:extLst>
              </p:nvPr>
            </p:nvGraphicFramePr>
            <p:xfrm>
              <a:off x="2942957" y="2656567"/>
              <a:ext cx="636145" cy="46184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36145" cy="461849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5844195" ay="4663979" az="581691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1204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2C3B3D25-2695-D55A-658F-6A0B6440CF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42957" y="2656567"/>
                <a:ext cx="636145" cy="4618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03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6862" y="3303683"/>
            <a:ext cx="1401762" cy="128635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7130B98-0D8B-B874-1222-4225BCD93153}"/>
              </a:ext>
            </a:extLst>
          </p:cNvPr>
          <p:cNvGrpSpPr/>
          <p:nvPr/>
        </p:nvGrpSpPr>
        <p:grpSpPr>
          <a:xfrm>
            <a:off x="6015370" y="1650304"/>
            <a:ext cx="909910" cy="956422"/>
            <a:chOff x="5853191" y="1590434"/>
            <a:chExt cx="1234267" cy="10761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8DC0E6-E63A-A669-8CAC-B0A2E6DC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9033" y="1756549"/>
              <a:ext cx="244994" cy="244994"/>
            </a:xfrm>
            <a:prstGeom prst="rect">
              <a:avLst/>
            </a:prstGeom>
          </p:spPr>
        </p:pic>
        <p:sp>
          <p:nvSpPr>
            <p:cNvPr id="11" name="Arrow: Curved Right 10">
              <a:extLst>
                <a:ext uri="{FF2B5EF4-FFF2-40B4-BE49-F238E27FC236}">
                  <a16:creationId xmlns:a16="http://schemas.microsoft.com/office/drawing/2014/main" id="{D153FCFB-65B5-8840-FB0B-FEE408A41DC7}"/>
                </a:ext>
              </a:extLst>
            </p:cNvPr>
            <p:cNvSpPr/>
            <p:nvPr/>
          </p:nvSpPr>
          <p:spPr>
            <a:xfrm rot="19021340">
              <a:off x="6590608" y="2094071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13B442"/>
                </a:gs>
                <a:gs pos="48000">
                  <a:srgbClr val="23EC75"/>
                </a:gs>
                <a:gs pos="100000">
                  <a:srgbClr val="23EC7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BF4CC4-3130-E2D0-D314-E1EC4B5C88EE}"/>
                </a:ext>
              </a:extLst>
            </p:cNvPr>
            <p:cNvGrpSpPr/>
            <p:nvPr/>
          </p:nvGrpSpPr>
          <p:grpSpPr>
            <a:xfrm rot="4233614" flipH="1">
              <a:off x="6059789" y="1383836"/>
              <a:ext cx="496850" cy="910046"/>
              <a:chOff x="6590608" y="1756549"/>
              <a:chExt cx="496850" cy="91004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72C06DE-B694-62FE-A2B8-B4CA901450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9033" y="1756549"/>
                <a:ext cx="244994" cy="244994"/>
              </a:xfrm>
              <a:prstGeom prst="rect">
                <a:avLst/>
              </a:prstGeom>
            </p:spPr>
          </p:pic>
          <p:sp>
            <p:nvSpPr>
              <p:cNvPr id="18" name="Arrow: Curved Right 17">
                <a:extLst>
                  <a:ext uri="{FF2B5EF4-FFF2-40B4-BE49-F238E27FC236}">
                    <a16:creationId xmlns:a16="http://schemas.microsoft.com/office/drawing/2014/main" id="{08C927D0-385D-A81B-683A-34C9062F4BB9}"/>
                  </a:ext>
                </a:extLst>
              </p:cNvPr>
              <p:cNvSpPr/>
              <p:nvPr/>
            </p:nvSpPr>
            <p:spPr>
              <a:xfrm rot="19021340">
                <a:off x="6590608" y="2094071"/>
                <a:ext cx="496850" cy="572524"/>
              </a:xfrm>
              <a:prstGeom prst="curvedRightArrow">
                <a:avLst>
                  <a:gd name="adj1" fmla="val 10376"/>
                  <a:gd name="adj2" fmla="val 31221"/>
                  <a:gd name="adj3" fmla="val 25000"/>
                </a:avLst>
              </a:prstGeom>
              <a:gradFill flip="none" rotWithShape="1">
                <a:gsLst>
                  <a:gs pos="0">
                    <a:srgbClr val="13B442"/>
                  </a:gs>
                  <a:gs pos="48000">
                    <a:srgbClr val="23EC75"/>
                  </a:gs>
                  <a:gs pos="100000">
                    <a:srgbClr val="23EC75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929E90-B9F5-ACDA-143A-548340602C36}"/>
              </a:ext>
            </a:extLst>
          </p:cNvPr>
          <p:cNvGrpSpPr/>
          <p:nvPr/>
        </p:nvGrpSpPr>
        <p:grpSpPr>
          <a:xfrm rot="1182677">
            <a:off x="2651125" y="1742204"/>
            <a:ext cx="1410046" cy="1077032"/>
            <a:chOff x="2085070" y="2237101"/>
            <a:chExt cx="1586580" cy="14609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C9323C-515C-69C2-1FC2-27E8FBF6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6134" y="2237101"/>
              <a:ext cx="661710" cy="557130"/>
            </a:xfrm>
            <a:prstGeom prst="rect">
              <a:avLst/>
            </a:prstGeom>
          </p:spPr>
        </p:pic>
        <p:sp>
          <p:nvSpPr>
            <p:cNvPr id="19" name="Arrow: Curved Right 18">
              <a:extLst>
                <a:ext uri="{FF2B5EF4-FFF2-40B4-BE49-F238E27FC236}">
                  <a16:creationId xmlns:a16="http://schemas.microsoft.com/office/drawing/2014/main" id="{27BF11BE-B1D3-76B4-E077-3E88ED070F58}"/>
                </a:ext>
              </a:extLst>
            </p:cNvPr>
            <p:cNvSpPr/>
            <p:nvPr/>
          </p:nvSpPr>
          <p:spPr>
            <a:xfrm rot="12273036">
              <a:off x="3174800" y="2314442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FFAE647-C8CC-0DB8-DC88-882A694E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7407">
              <a:off x="2085070" y="2747864"/>
              <a:ext cx="661710" cy="557130"/>
            </a:xfrm>
            <a:prstGeom prst="rect">
              <a:avLst/>
            </a:prstGeom>
          </p:spPr>
        </p:pic>
        <p:sp>
          <p:nvSpPr>
            <p:cNvPr id="21" name="Arrow: Curved Right 20">
              <a:extLst>
                <a:ext uri="{FF2B5EF4-FFF2-40B4-BE49-F238E27FC236}">
                  <a16:creationId xmlns:a16="http://schemas.microsoft.com/office/drawing/2014/main" id="{E744BCA2-257E-D78E-68A4-3C588FEEEA9E}"/>
                </a:ext>
              </a:extLst>
            </p:cNvPr>
            <p:cNvSpPr/>
            <p:nvPr/>
          </p:nvSpPr>
          <p:spPr>
            <a:xfrm rot="11047539" flipV="1">
              <a:off x="2862095" y="3086742"/>
              <a:ext cx="496850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30923E-762F-D282-844C-A8097423F9C0}"/>
              </a:ext>
            </a:extLst>
          </p:cNvPr>
          <p:cNvGrpSpPr/>
          <p:nvPr/>
        </p:nvGrpSpPr>
        <p:grpSpPr>
          <a:xfrm rot="20019383">
            <a:off x="6993920" y="2645579"/>
            <a:ext cx="962834" cy="1207608"/>
            <a:chOff x="7021853" y="3580178"/>
            <a:chExt cx="1306056" cy="13587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70791E-1A33-0BD0-7E6B-B75BCE0A3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250" y="4347615"/>
              <a:ext cx="640640" cy="447123"/>
            </a:xfrm>
            <a:prstGeom prst="rect">
              <a:avLst/>
            </a:prstGeom>
          </p:spPr>
        </p:pic>
        <p:sp>
          <p:nvSpPr>
            <p:cNvPr id="22" name="Arrow: Curved Right 21">
              <a:extLst>
                <a:ext uri="{FF2B5EF4-FFF2-40B4-BE49-F238E27FC236}">
                  <a16:creationId xmlns:a16="http://schemas.microsoft.com/office/drawing/2014/main" id="{54F9B234-9A8F-4E2A-17E3-C7BDD1453A63}"/>
                </a:ext>
              </a:extLst>
            </p:cNvPr>
            <p:cNvSpPr/>
            <p:nvPr/>
          </p:nvSpPr>
          <p:spPr>
            <a:xfrm rot="12016541" flipH="1" flipV="1">
              <a:off x="7021853" y="4327652"/>
              <a:ext cx="538146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Arrow: Curved Right 22">
              <a:extLst>
                <a:ext uri="{FF2B5EF4-FFF2-40B4-BE49-F238E27FC236}">
                  <a16:creationId xmlns:a16="http://schemas.microsoft.com/office/drawing/2014/main" id="{335229EF-9589-B12D-D7B0-E742A47116AA}"/>
                </a:ext>
              </a:extLst>
            </p:cNvPr>
            <p:cNvSpPr/>
            <p:nvPr/>
          </p:nvSpPr>
          <p:spPr>
            <a:xfrm rot="10973538" flipH="1">
              <a:off x="7206733" y="3580178"/>
              <a:ext cx="538146" cy="63663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93FB484-0A37-FCCF-8B7F-65A8C8CA6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954553">
              <a:off x="7724265" y="3916656"/>
              <a:ext cx="603644" cy="42130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A59D5D-D30A-BAAD-BB8D-D51790ED992D}"/>
              </a:ext>
            </a:extLst>
          </p:cNvPr>
          <p:cNvGrpSpPr/>
          <p:nvPr/>
        </p:nvGrpSpPr>
        <p:grpSpPr>
          <a:xfrm rot="1182677">
            <a:off x="5116773" y="4476950"/>
            <a:ext cx="1410046" cy="1077032"/>
            <a:chOff x="2085070" y="2237101"/>
            <a:chExt cx="1586580" cy="146096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B01368F-0E06-24EE-1328-C2288DA7B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6134" y="2237101"/>
              <a:ext cx="661710" cy="557130"/>
            </a:xfrm>
            <a:prstGeom prst="rect">
              <a:avLst/>
            </a:prstGeom>
          </p:spPr>
        </p:pic>
        <p:sp>
          <p:nvSpPr>
            <p:cNvPr id="38" name="Arrow: Curved Right 37">
              <a:extLst>
                <a:ext uri="{FF2B5EF4-FFF2-40B4-BE49-F238E27FC236}">
                  <a16:creationId xmlns:a16="http://schemas.microsoft.com/office/drawing/2014/main" id="{946672D5-8FCD-7736-9C5B-15781013B5E3}"/>
                </a:ext>
              </a:extLst>
            </p:cNvPr>
            <p:cNvSpPr/>
            <p:nvPr/>
          </p:nvSpPr>
          <p:spPr>
            <a:xfrm rot="12273036">
              <a:off x="3174800" y="2314442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0C5C82C-D705-8060-79EA-7D27CC03B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7407">
              <a:off x="2085070" y="2747864"/>
              <a:ext cx="661710" cy="557130"/>
            </a:xfrm>
            <a:prstGeom prst="rect">
              <a:avLst/>
            </a:prstGeom>
          </p:spPr>
        </p:pic>
        <p:sp>
          <p:nvSpPr>
            <p:cNvPr id="40" name="Arrow: Curved Right 39">
              <a:extLst>
                <a:ext uri="{FF2B5EF4-FFF2-40B4-BE49-F238E27FC236}">
                  <a16:creationId xmlns:a16="http://schemas.microsoft.com/office/drawing/2014/main" id="{84414E28-83B7-F26C-5CA0-E44CE11AD766}"/>
                </a:ext>
              </a:extLst>
            </p:cNvPr>
            <p:cNvSpPr/>
            <p:nvPr/>
          </p:nvSpPr>
          <p:spPr>
            <a:xfrm rot="11047539" flipV="1">
              <a:off x="2862095" y="3086742"/>
              <a:ext cx="496850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B085FF-BAE6-A991-D126-6A82891BA6D8}"/>
              </a:ext>
            </a:extLst>
          </p:cNvPr>
          <p:cNvGrpSpPr/>
          <p:nvPr/>
        </p:nvGrpSpPr>
        <p:grpSpPr>
          <a:xfrm rot="20019383">
            <a:off x="3421817" y="3523634"/>
            <a:ext cx="962834" cy="1207608"/>
            <a:chOff x="7021853" y="3580178"/>
            <a:chExt cx="1306056" cy="135879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0A68AB3-3071-43B3-D9F3-96C4E6DC5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250" y="4347615"/>
              <a:ext cx="640640" cy="447123"/>
            </a:xfrm>
            <a:prstGeom prst="rect">
              <a:avLst/>
            </a:prstGeom>
          </p:spPr>
        </p:pic>
        <p:sp>
          <p:nvSpPr>
            <p:cNvPr id="43" name="Arrow: Curved Right 42">
              <a:extLst>
                <a:ext uri="{FF2B5EF4-FFF2-40B4-BE49-F238E27FC236}">
                  <a16:creationId xmlns:a16="http://schemas.microsoft.com/office/drawing/2014/main" id="{B1C6CBEA-41C6-BB0B-0AE9-DE9E04DFD34D}"/>
                </a:ext>
              </a:extLst>
            </p:cNvPr>
            <p:cNvSpPr/>
            <p:nvPr/>
          </p:nvSpPr>
          <p:spPr>
            <a:xfrm rot="12016541" flipH="1" flipV="1">
              <a:off x="7021853" y="4327652"/>
              <a:ext cx="538146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Arrow: Curved Right 43">
              <a:extLst>
                <a:ext uri="{FF2B5EF4-FFF2-40B4-BE49-F238E27FC236}">
                  <a16:creationId xmlns:a16="http://schemas.microsoft.com/office/drawing/2014/main" id="{BD45679A-43F4-EAF7-EBEB-406646043BA3}"/>
                </a:ext>
              </a:extLst>
            </p:cNvPr>
            <p:cNvSpPr/>
            <p:nvPr/>
          </p:nvSpPr>
          <p:spPr>
            <a:xfrm rot="10973538" flipH="1">
              <a:off x="7206733" y="3580178"/>
              <a:ext cx="538146" cy="63663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8B0A0DC-FAD8-5901-221F-089E15145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954553">
              <a:off x="7724265" y="3916656"/>
              <a:ext cx="603644" cy="421302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85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742E5602-F41D-0E66-0439-52605E314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2" y="0"/>
            <a:ext cx="9123295" cy="77724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41618DD5-D74F-69AD-0158-3D0E02EA3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523" y="5332318"/>
            <a:ext cx="1007032" cy="1688558"/>
          </a:xfrm>
          <a:prstGeom prst="rect">
            <a:avLst/>
          </a:prstGeom>
          <a:ln w="38100">
            <a:solidFill>
              <a:srgbClr val="AE78D6"/>
            </a:solidFill>
          </a:ln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33E718-FE29-B329-696E-78D3CA787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87" y="3605873"/>
            <a:ext cx="1010422" cy="1091798"/>
          </a:xfrm>
          <a:prstGeom prst="rect">
            <a:avLst/>
          </a:prstGeom>
          <a:ln w="38100">
            <a:solidFill>
              <a:srgbClr val="2FEDF7"/>
            </a:solidFill>
          </a:ln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F51F03-645F-53CE-C864-98958A6AF1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571" y="821271"/>
            <a:ext cx="1010418" cy="1101968"/>
          </a:xfrm>
          <a:prstGeom prst="rect">
            <a:avLst/>
          </a:prstGeom>
          <a:ln w="38100">
            <a:solidFill>
              <a:srgbClr val="13B442"/>
            </a:solidFill>
          </a:ln>
        </p:spPr>
      </p:pic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8579B30-4221-399F-BC87-B50E88A394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168" y="3592480"/>
            <a:ext cx="1013814" cy="1566494"/>
          </a:xfrm>
          <a:prstGeom prst="rect">
            <a:avLst/>
          </a:prstGeom>
          <a:ln w="38100">
            <a:solidFill>
              <a:srgbClr val="3026F2"/>
            </a:solidFill>
          </a:ln>
        </p:spPr>
      </p:pic>
      <p:pic>
        <p:nvPicPr>
          <p:cNvPr id="15" name="Picture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B4AD6F8-B7D5-FE8A-1311-133087C4DF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43" y="1510617"/>
            <a:ext cx="1013814" cy="1586836"/>
          </a:xfrm>
          <a:prstGeom prst="rect">
            <a:avLst/>
          </a:prstGeom>
          <a:ln w="38100">
            <a:solidFill>
              <a:srgbClr val="FD212C"/>
            </a:solidFill>
          </a:ln>
        </p:spPr>
      </p:pic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B6D94028-7BC4-8AFD-D2A4-743BB62970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300" y="5114943"/>
            <a:ext cx="1013814" cy="1719072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0C11B80A-1C0E-EEB2-53D7-4E3E7D0DFD58}"/>
              </a:ext>
            </a:extLst>
          </p:cNvPr>
          <p:cNvSpPr/>
          <p:nvPr/>
        </p:nvSpPr>
        <p:spPr>
          <a:xfrm rot="3537225">
            <a:off x="1748785" y="358931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7FA28A-561E-B9C4-461B-31F1F2CCC046}"/>
              </a:ext>
            </a:extLst>
          </p:cNvPr>
          <p:cNvSpPr/>
          <p:nvPr/>
        </p:nvSpPr>
        <p:spPr>
          <a:xfrm>
            <a:off x="2496312" y="4325112"/>
            <a:ext cx="249455" cy="236125"/>
          </a:xfrm>
          <a:prstGeom prst="rect">
            <a:avLst/>
          </a:prstGeom>
          <a:noFill/>
          <a:ln w="38100">
            <a:solidFill>
              <a:srgbClr val="FD21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23C0FA-483A-55E9-6453-D87525122922}"/>
              </a:ext>
            </a:extLst>
          </p:cNvPr>
          <p:cNvSpPr/>
          <p:nvPr/>
        </p:nvSpPr>
        <p:spPr>
          <a:xfrm>
            <a:off x="2927604" y="4743282"/>
            <a:ext cx="249455" cy="236125"/>
          </a:xfrm>
          <a:prstGeom prst="rect">
            <a:avLst/>
          </a:prstGeom>
          <a:noFill/>
          <a:ln w="38100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EF2681-3A07-B902-745E-ED5B8D56A489}"/>
              </a:ext>
            </a:extLst>
          </p:cNvPr>
          <p:cNvSpPr/>
          <p:nvPr/>
        </p:nvSpPr>
        <p:spPr>
          <a:xfrm>
            <a:off x="5235457" y="2009497"/>
            <a:ext cx="249455" cy="236125"/>
          </a:xfrm>
          <a:prstGeom prst="rect">
            <a:avLst/>
          </a:prstGeom>
          <a:noFill/>
          <a:ln w="38100">
            <a:solidFill>
              <a:srgbClr val="13B4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EEA8A9-674D-D2CB-192E-A9913D64D59F}"/>
              </a:ext>
            </a:extLst>
          </p:cNvPr>
          <p:cNvSpPr/>
          <p:nvPr/>
        </p:nvSpPr>
        <p:spPr>
          <a:xfrm>
            <a:off x="6086856" y="3279826"/>
            <a:ext cx="249455" cy="236125"/>
          </a:xfrm>
          <a:prstGeom prst="rect">
            <a:avLst/>
          </a:prstGeom>
          <a:noFill/>
          <a:ln w="38100">
            <a:solidFill>
              <a:srgbClr val="2FED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F5D8AE-F307-D9CD-D5E3-CB5FBE945D53}"/>
              </a:ext>
            </a:extLst>
          </p:cNvPr>
          <p:cNvSpPr/>
          <p:nvPr/>
        </p:nvSpPr>
        <p:spPr>
          <a:xfrm>
            <a:off x="7764780" y="3075092"/>
            <a:ext cx="249455" cy="236125"/>
          </a:xfrm>
          <a:prstGeom prst="rect">
            <a:avLst/>
          </a:prstGeom>
          <a:noFill/>
          <a:ln w="38100">
            <a:solidFill>
              <a:srgbClr val="3026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D3EB39-29A6-4CF7-FC9F-F90EFA13F319}"/>
              </a:ext>
            </a:extLst>
          </p:cNvPr>
          <p:cNvSpPr/>
          <p:nvPr/>
        </p:nvSpPr>
        <p:spPr>
          <a:xfrm>
            <a:off x="3777259" y="3906503"/>
            <a:ext cx="249455" cy="236125"/>
          </a:xfrm>
          <a:prstGeom prst="rect">
            <a:avLst/>
          </a:prstGeom>
          <a:noFill/>
          <a:ln w="38100"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18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 29">
            <a:extLst>
              <a:ext uri="{FF2B5EF4-FFF2-40B4-BE49-F238E27FC236}">
                <a16:creationId xmlns:a16="http://schemas.microsoft.com/office/drawing/2014/main" id="{B191BBBF-7047-B12F-5067-2D1560659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478831"/>
            <a:ext cx="10058400" cy="67056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41618DD5-D74F-69AD-0158-3D0E02EA3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43" y="4641946"/>
            <a:ext cx="1007032" cy="1688558"/>
          </a:xfrm>
          <a:prstGeom prst="rect">
            <a:avLst/>
          </a:prstGeom>
          <a:ln w="38100">
            <a:solidFill>
              <a:srgbClr val="6633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33E718-FE29-B329-696E-78D3CA787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335" y="3645006"/>
            <a:ext cx="1010422" cy="1091798"/>
          </a:xfrm>
          <a:prstGeom prst="rect">
            <a:avLst/>
          </a:prstGeom>
          <a:ln w="38100">
            <a:solidFill>
              <a:srgbClr val="40E0D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F51F03-645F-53CE-C864-98958A6AF1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047" y="689492"/>
            <a:ext cx="1010418" cy="1101968"/>
          </a:xfrm>
          <a:prstGeom prst="rect">
            <a:avLst/>
          </a:prstGeom>
          <a:ln w="38100">
            <a:solidFill>
              <a:srgbClr val="FFA5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8579B30-4221-399F-BC87-B50E88A394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945" y="1603337"/>
            <a:ext cx="1013814" cy="1566494"/>
          </a:xfrm>
          <a:prstGeom prst="rect">
            <a:avLst/>
          </a:prstGeom>
          <a:ln w="38100">
            <a:solidFill>
              <a:srgbClr val="1E90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B4AD6F8-B7D5-FE8A-1311-133087C4DF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11" y="1909522"/>
            <a:ext cx="1013814" cy="1586836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B6D94028-7BC4-8AFD-D2A4-743BB62970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694" y="4841078"/>
            <a:ext cx="1013814" cy="1719072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67FA28A-561E-B9C4-461B-31F1F2CCC046}"/>
              </a:ext>
            </a:extLst>
          </p:cNvPr>
          <p:cNvSpPr/>
          <p:nvPr/>
        </p:nvSpPr>
        <p:spPr>
          <a:xfrm>
            <a:off x="2685804" y="3954780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23C0FA-483A-55E9-6453-D87525122922}"/>
              </a:ext>
            </a:extLst>
          </p:cNvPr>
          <p:cNvSpPr/>
          <p:nvPr/>
        </p:nvSpPr>
        <p:spPr>
          <a:xfrm>
            <a:off x="3078480" y="4343723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EF2681-3A07-B902-745E-ED5B8D56A489}"/>
              </a:ext>
            </a:extLst>
          </p:cNvPr>
          <p:cNvSpPr/>
          <p:nvPr/>
        </p:nvSpPr>
        <p:spPr>
          <a:xfrm>
            <a:off x="5244601" y="1791460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EEA8A9-674D-D2CB-192E-A9913D64D59F}"/>
              </a:ext>
            </a:extLst>
          </p:cNvPr>
          <p:cNvSpPr/>
          <p:nvPr/>
        </p:nvSpPr>
        <p:spPr>
          <a:xfrm>
            <a:off x="6031992" y="2974818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F5D8AE-F307-D9CD-D5E3-CB5FBE945D53}"/>
              </a:ext>
            </a:extLst>
          </p:cNvPr>
          <p:cNvSpPr/>
          <p:nvPr/>
        </p:nvSpPr>
        <p:spPr>
          <a:xfrm>
            <a:off x="7609332" y="2773340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D3EB39-29A6-4CF7-FC9F-F90EFA13F319}"/>
              </a:ext>
            </a:extLst>
          </p:cNvPr>
          <p:cNvSpPr/>
          <p:nvPr/>
        </p:nvSpPr>
        <p:spPr>
          <a:xfrm>
            <a:off x="3871502" y="3563603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BFC5C5-447C-F9F9-73CB-26F2EE71E864}"/>
              </a:ext>
            </a:extLst>
          </p:cNvPr>
          <p:cNvSpPr/>
          <p:nvPr/>
        </p:nvSpPr>
        <p:spPr>
          <a:xfrm>
            <a:off x="4263145" y="1991009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AD55D0A0-A92C-8449-7D78-B13305A3B2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42" y="1137249"/>
            <a:ext cx="1024168" cy="1577492"/>
          </a:xfrm>
          <a:prstGeom prst="rect">
            <a:avLst/>
          </a:prstGeom>
          <a:ln w="38100">
            <a:solidFill>
              <a:srgbClr val="FF00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828028D-E658-0497-D3FF-DD4A392EF4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63" y="4736804"/>
            <a:ext cx="969596" cy="1562492"/>
          </a:xfrm>
          <a:prstGeom prst="rect">
            <a:avLst/>
          </a:prstGeom>
          <a:ln w="38100">
            <a:solidFill>
              <a:srgbClr val="0000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AB5F8A-129C-EDAA-F736-76E5F2AF92C2}"/>
              </a:ext>
            </a:extLst>
          </p:cNvPr>
          <p:cNvSpPr/>
          <p:nvPr/>
        </p:nvSpPr>
        <p:spPr>
          <a:xfrm>
            <a:off x="5451730" y="4151860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112B519-E01E-1C07-4285-3140B3670E1C}"/>
              </a:ext>
            </a:extLst>
          </p:cNvPr>
          <p:cNvSpPr/>
          <p:nvPr/>
        </p:nvSpPr>
        <p:spPr>
          <a:xfrm rot="20553031">
            <a:off x="2073222" y="4565942"/>
            <a:ext cx="890550" cy="256881"/>
          </a:xfrm>
          <a:prstGeom prst="rightArrow">
            <a:avLst/>
          </a:prstGeom>
          <a:solidFill>
            <a:srgbClr val="663399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5B6DE4D-DF4C-5445-7EAA-08F89BD9C4A6}"/>
              </a:ext>
            </a:extLst>
          </p:cNvPr>
          <p:cNvSpPr/>
          <p:nvPr/>
        </p:nvSpPr>
        <p:spPr>
          <a:xfrm rot="1767308">
            <a:off x="1699842" y="3609913"/>
            <a:ext cx="890550" cy="25688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6798082-9661-3AF3-C209-7A955EB0659F}"/>
              </a:ext>
            </a:extLst>
          </p:cNvPr>
          <p:cNvSpPr/>
          <p:nvPr/>
        </p:nvSpPr>
        <p:spPr>
          <a:xfrm rot="14237638">
            <a:off x="3963472" y="4198555"/>
            <a:ext cx="890550" cy="256881"/>
          </a:xfrm>
          <a:prstGeom prst="rightArrow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F102B38-BD99-2B6B-67D5-26A129547CEB}"/>
              </a:ext>
            </a:extLst>
          </p:cNvPr>
          <p:cNvSpPr/>
          <p:nvPr/>
        </p:nvSpPr>
        <p:spPr>
          <a:xfrm rot="21394177">
            <a:off x="2975231" y="2091851"/>
            <a:ext cx="1139061" cy="256881"/>
          </a:xfrm>
          <a:prstGeom prst="rightArrow">
            <a:avLst/>
          </a:prstGeom>
          <a:solidFill>
            <a:srgbClr val="FF00FF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60C85F8-E579-0D1C-9DC7-57F82F854233}"/>
              </a:ext>
            </a:extLst>
          </p:cNvPr>
          <p:cNvSpPr/>
          <p:nvPr/>
        </p:nvSpPr>
        <p:spPr>
          <a:xfrm rot="1588771">
            <a:off x="4273702" y="1459587"/>
            <a:ext cx="890550" cy="256881"/>
          </a:xfrm>
          <a:prstGeom prst="rightArrow">
            <a:avLst/>
          </a:prstGeom>
          <a:solidFill>
            <a:srgbClr val="FFA50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F959472-40E9-755E-4435-2EC488EDD8CD}"/>
              </a:ext>
            </a:extLst>
          </p:cNvPr>
          <p:cNvSpPr/>
          <p:nvPr/>
        </p:nvSpPr>
        <p:spPr>
          <a:xfrm rot="12656063">
            <a:off x="5746968" y="4513505"/>
            <a:ext cx="890550" cy="256881"/>
          </a:xfrm>
          <a:prstGeom prst="rightArrow">
            <a:avLst/>
          </a:prstGeom>
          <a:solidFill>
            <a:srgbClr val="0000FF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487DF46-CC65-C772-1417-1A8D556BA34C}"/>
              </a:ext>
            </a:extLst>
          </p:cNvPr>
          <p:cNvSpPr/>
          <p:nvPr/>
        </p:nvSpPr>
        <p:spPr>
          <a:xfrm rot="12415522">
            <a:off x="6451961" y="3534910"/>
            <a:ext cx="1549465" cy="256881"/>
          </a:xfrm>
          <a:prstGeom prst="rightArrow">
            <a:avLst/>
          </a:prstGeom>
          <a:solidFill>
            <a:srgbClr val="40E0D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D65F764-13DA-582F-73BD-F75BCF7CA109}"/>
              </a:ext>
            </a:extLst>
          </p:cNvPr>
          <p:cNvSpPr/>
          <p:nvPr/>
        </p:nvSpPr>
        <p:spPr>
          <a:xfrm rot="8307040">
            <a:off x="7830937" y="2356760"/>
            <a:ext cx="579001" cy="256881"/>
          </a:xfrm>
          <a:prstGeom prst="rightArrow">
            <a:avLst/>
          </a:prstGeom>
          <a:solidFill>
            <a:srgbClr val="1E90FF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21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AC0AAB-624B-0FC7-B23A-AB682EF9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139"/>
            <a:ext cx="10058400" cy="645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8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FF8BB7-94EB-30B7-7693-2D2EEFA7E388}"/>
              </a:ext>
            </a:extLst>
          </p:cNvPr>
          <p:cNvGrpSpPr/>
          <p:nvPr/>
        </p:nvGrpSpPr>
        <p:grpSpPr>
          <a:xfrm>
            <a:off x="6187788" y="3228825"/>
            <a:ext cx="1471006" cy="1425494"/>
            <a:chOff x="1851005" y="229207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011777" y="2389569"/>
                <a:ext cx="1166683" cy="130436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166683" cy="1304365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05258" ay="2040536" az="2537931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33472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48560" y="3326319"/>
                  <a:ext cx="1166683" cy="130436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2DA892-E6DE-EFFA-7176-DE82B79A36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1005" y="229207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7976E9-5350-E257-3878-47F290C82099}"/>
              </a:ext>
            </a:extLst>
          </p:cNvPr>
          <p:cNvGrpSpPr/>
          <p:nvPr/>
        </p:nvGrpSpPr>
        <p:grpSpPr>
          <a:xfrm>
            <a:off x="4502918" y="4816361"/>
            <a:ext cx="1471006" cy="1425494"/>
            <a:chOff x="4498194" y="3568094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40958" y="3832895"/>
                <a:ext cx="1185478" cy="1110044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185478" cy="1110044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31917" ay="2506659" az="1868123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3347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5682" y="5081162"/>
                  <a:ext cx="1185478" cy="111004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FE69F15-2748-3FB1-FB32-DA95DC5C37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8194" y="3568094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03935C-3D74-78E2-0F52-050CB41AD245}"/>
              </a:ext>
            </a:extLst>
          </p:cNvPr>
          <p:cNvGrpSpPr/>
          <p:nvPr/>
        </p:nvGrpSpPr>
        <p:grpSpPr>
          <a:xfrm>
            <a:off x="7930670" y="4816361"/>
            <a:ext cx="1471006" cy="1425494"/>
            <a:chOff x="7646465" y="3056409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81245" y="3445718"/>
                <a:ext cx="1129816" cy="905490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129816" cy="905490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80055" ay="2079798" az="1936792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33472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65450" y="5205670"/>
                  <a:ext cx="1129816" cy="9054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CC54C9-0DA8-EA6D-13D9-6F2B9B806F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6465" y="3056409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672EF5-C41B-0132-24AC-5A6DC23ED24B}"/>
              </a:ext>
            </a:extLst>
          </p:cNvPr>
          <p:cNvGrpSpPr/>
          <p:nvPr/>
        </p:nvGrpSpPr>
        <p:grpSpPr>
          <a:xfrm>
            <a:off x="6216723" y="4845034"/>
            <a:ext cx="1471006" cy="1425494"/>
            <a:chOff x="8059624" y="4590250"/>
            <a:chExt cx="1471006" cy="142549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FEE22A-3762-1D21-8D78-C2AD2A19D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9624" y="45902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14053" y="4803343"/>
                <a:ext cx="1122941" cy="1182411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1122941" cy="1182411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2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66793" ay="-1648261" az="-1315799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23080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71152" y="5058127"/>
                  <a:ext cx="1122941" cy="118241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9C0235-E6F9-F694-0DEF-AA95B5B8C10B}"/>
              </a:ext>
            </a:extLst>
          </p:cNvPr>
          <p:cNvSpPr txBox="1"/>
          <p:nvPr/>
        </p:nvSpPr>
        <p:spPr>
          <a:xfrm>
            <a:off x="5208738" y="1136480"/>
            <a:ext cx="3333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of rules 1-6 and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73BAA32-53EE-A56E-55D1-F75EF03F9F31}"/>
              </a:ext>
            </a:extLst>
          </p:cNvPr>
          <p:cNvGrpSpPr/>
          <p:nvPr/>
        </p:nvGrpSpPr>
        <p:grpSpPr>
          <a:xfrm>
            <a:off x="6187788" y="1658914"/>
            <a:ext cx="1471006" cy="1425494"/>
            <a:chOff x="197456" y="3070782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59152" y="3200443"/>
                <a:ext cx="1157697" cy="1253221"/>
              </p:xfrm>
              <a:graphic>
                <a:graphicData uri="http://schemas.microsoft.com/office/drawing/2017/model3d">
                  <am3d:model3d r:embed="rId10">
                    <am3d:spPr>
                      <a:xfrm>
                        <a:off x="0" y="0"/>
                        <a:ext cx="1157697" cy="1253221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08673" ay="2160571" az="192355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49484" y="1788575"/>
                  <a:ext cx="1157697" cy="125322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0E4A7F-607C-8546-B9F6-E4CFC6FA12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456" y="3070782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6DE7DBC-7C95-3555-A00E-1E761D103BF8}"/>
              </a:ext>
            </a:extLst>
          </p:cNvPr>
          <p:cNvSpPr txBox="1"/>
          <p:nvPr/>
        </p:nvSpPr>
        <p:spPr>
          <a:xfrm>
            <a:off x="6376455" y="1856801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Start!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02D584-1AD0-A052-F3F9-B037EE3A6B05}"/>
              </a:ext>
            </a:extLst>
          </p:cNvPr>
          <p:cNvSpPr/>
          <p:nvPr/>
        </p:nvSpPr>
        <p:spPr>
          <a:xfrm>
            <a:off x="6110824" y="1572822"/>
            <a:ext cx="1624933" cy="31370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67656C8-8BC6-D749-8124-1245145CC3A9}"/>
              </a:ext>
            </a:extLst>
          </p:cNvPr>
          <p:cNvGrpSpPr/>
          <p:nvPr/>
        </p:nvGrpSpPr>
        <p:grpSpPr>
          <a:xfrm>
            <a:off x="4478088" y="1705078"/>
            <a:ext cx="1471006" cy="1425494"/>
            <a:chOff x="2037124" y="3367580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75781631"/>
                    </p:ext>
                  </p:extLst>
                </p:nvPr>
              </p:nvGraphicFramePr>
              <p:xfrm>
                <a:off x="2087640" y="3757269"/>
                <a:ext cx="1118049" cy="965971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1118049" cy="965971"/>
                      </a:xfrm>
                      <a:prstGeom prst="rect">
                        <a:avLst/>
                      </a:prstGeom>
                    </am3d:spPr>
                    <am3d:camera>
                      <am3d:pos x="0" y="0" z="6161277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0" dy="-7225952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543705" ay="1931033" az="9461620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8849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28604" y="2094767"/>
                  <a:ext cx="1118049" cy="96597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E877BFE-06A0-CDC9-76B6-6158FE0414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7124" y="336758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29F736B-56D1-0BEF-54B8-1798D734D27A}"/>
              </a:ext>
            </a:extLst>
          </p:cNvPr>
          <p:cNvGrpSpPr/>
          <p:nvPr/>
        </p:nvGrpSpPr>
        <p:grpSpPr>
          <a:xfrm>
            <a:off x="3913426" y="3123458"/>
            <a:ext cx="1471006" cy="1425494"/>
            <a:chOff x="-2650637" y="2738328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2468255" y="3112935"/>
                <a:ext cx="874430" cy="943302"/>
              </p:xfrm>
              <a:graphic>
                <a:graphicData uri="http://schemas.microsoft.com/office/drawing/2017/model3d">
                  <am3d:model3d r:embed="rId14">
                    <am3d:spPr>
                      <a:xfrm>
                        <a:off x="0" y="0"/>
                        <a:ext cx="874430" cy="943302"/>
                      </a:xfrm>
                      <a:prstGeom prst="rect">
                        <a:avLst/>
                      </a:prstGeom>
                    </am3d:spPr>
                    <am3d:camera>
                      <am3d:pos x="0" y="0" z="7044518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3103410" dy="-11410058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84569" ay="2036604" az="9579170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3456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95808" y="3498065"/>
                  <a:ext cx="874430" cy="94330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8BAF62C-C12F-A04D-1AB4-097153F33E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2650637" y="27383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: Diagonal Corners Snipped 71">
            <a:extLst>
              <a:ext uri="{FF2B5EF4-FFF2-40B4-BE49-F238E27FC236}">
                <a16:creationId xmlns:a16="http://schemas.microsoft.com/office/drawing/2014/main" id="{1913EBA9-F9CB-5E28-4A98-C4F68D2E3B9E}"/>
              </a:ext>
            </a:extLst>
          </p:cNvPr>
          <p:cNvSpPr/>
          <p:nvPr/>
        </p:nvSpPr>
        <p:spPr>
          <a:xfrm flipH="1">
            <a:off x="3836462" y="1625378"/>
            <a:ext cx="2182611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DF25E8E-370E-F287-F7CA-C6CE8CF0E830}"/>
              </a:ext>
            </a:extLst>
          </p:cNvPr>
          <p:cNvGrpSpPr/>
          <p:nvPr/>
        </p:nvGrpSpPr>
        <p:grpSpPr>
          <a:xfrm>
            <a:off x="7838906" y="1705078"/>
            <a:ext cx="1471006" cy="1425494"/>
            <a:chOff x="2091954" y="395351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14959" y="4140947"/>
                <a:ext cx="1224996" cy="1195230"/>
              </p:xfrm>
              <a:graphic>
                <a:graphicData uri="http://schemas.microsoft.com/office/drawing/2017/model3d">
                  <am3d:model3d r:embed="rId16">
                    <am3d:spPr>
                      <a:xfrm>
                        <a:off x="0" y="0"/>
                        <a:ext cx="1224996" cy="1195230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29059" ay="2399859" az="9038979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61911" y="1892510"/>
                  <a:ext cx="1224996" cy="119523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78AA1C8-9A8E-A3A5-C859-D2D8F83C2E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1954" y="395351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B073993-CF04-1BA1-02B6-9683C31F0857}"/>
              </a:ext>
            </a:extLst>
          </p:cNvPr>
          <p:cNvGrpSpPr/>
          <p:nvPr/>
        </p:nvGrpSpPr>
        <p:grpSpPr>
          <a:xfrm>
            <a:off x="8442979" y="3123458"/>
            <a:ext cx="1501123" cy="1425494"/>
            <a:chOff x="6081454" y="2434528"/>
            <a:chExt cx="1501123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66663" y="2601220"/>
                <a:ext cx="1115914" cy="1215970"/>
              </p:xfrm>
              <a:graphic>
                <a:graphicData uri="http://schemas.microsoft.com/office/drawing/2017/model3d">
                  <am3d:model3d r:embed="rId18">
                    <am3d:spPr>
                      <a:xfrm>
                        <a:off x="0" y="0"/>
                        <a:ext cx="1115914" cy="121597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897280" ay="2580838" az="9428613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140301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28188" y="3290150"/>
                  <a:ext cx="1115914" cy="1215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C7BC9D-2D72-A3AA-FD00-D0933B651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4" y="24345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: Diagonal Corners Snipped 78">
            <a:extLst>
              <a:ext uri="{FF2B5EF4-FFF2-40B4-BE49-F238E27FC236}">
                <a16:creationId xmlns:a16="http://schemas.microsoft.com/office/drawing/2014/main" id="{F55D1DE4-D8BF-670C-F511-3566DC4B227F}"/>
              </a:ext>
            </a:extLst>
          </p:cNvPr>
          <p:cNvSpPr/>
          <p:nvPr/>
        </p:nvSpPr>
        <p:spPr>
          <a:xfrm>
            <a:off x="7808337" y="1625378"/>
            <a:ext cx="2182608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Top Corners Snipped 79">
            <a:extLst>
              <a:ext uri="{FF2B5EF4-FFF2-40B4-BE49-F238E27FC236}">
                <a16:creationId xmlns:a16="http://schemas.microsoft.com/office/drawing/2014/main" id="{76388D26-5685-A69B-2924-6E81424F21C5}"/>
              </a:ext>
            </a:extLst>
          </p:cNvPr>
          <p:cNvSpPr/>
          <p:nvPr/>
        </p:nvSpPr>
        <p:spPr>
          <a:xfrm flipV="1">
            <a:off x="3975900" y="4769582"/>
            <a:ext cx="5952650" cy="2918385"/>
          </a:xfrm>
          <a:prstGeom prst="snip2SameRect">
            <a:avLst>
              <a:gd name="adj1" fmla="val 21030"/>
              <a:gd name="adj2" fmla="val 8924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ication Sign 80">
            <a:extLst>
              <a:ext uri="{FF2B5EF4-FFF2-40B4-BE49-F238E27FC236}">
                <a16:creationId xmlns:a16="http://schemas.microsoft.com/office/drawing/2014/main" id="{8BA95BE6-AE4E-4F51-B233-64B1CAC16538}"/>
              </a:ext>
            </a:extLst>
          </p:cNvPr>
          <p:cNvSpPr>
            <a:spLocks noChangeAspect="1"/>
          </p:cNvSpPr>
          <p:nvPr/>
        </p:nvSpPr>
        <p:spPr>
          <a:xfrm>
            <a:off x="5324920" y="4975557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D872B0-1929-22F2-1091-84AB35AC87FC}"/>
              </a:ext>
            </a:extLst>
          </p:cNvPr>
          <p:cNvSpPr txBox="1"/>
          <p:nvPr/>
        </p:nvSpPr>
        <p:spPr>
          <a:xfrm>
            <a:off x="4730922" y="4991437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5</a:t>
            </a:r>
          </a:p>
        </p:txBody>
      </p:sp>
      <p:sp>
        <p:nvSpPr>
          <p:cNvPr id="83" name="Multiplication Sign 82">
            <a:extLst>
              <a:ext uri="{FF2B5EF4-FFF2-40B4-BE49-F238E27FC236}">
                <a16:creationId xmlns:a16="http://schemas.microsoft.com/office/drawing/2014/main" id="{2CAD8CF1-6497-ADCC-6F36-CC24491E514E}"/>
              </a:ext>
            </a:extLst>
          </p:cNvPr>
          <p:cNvSpPr>
            <a:spLocks noChangeAspect="1"/>
          </p:cNvSpPr>
          <p:nvPr/>
        </p:nvSpPr>
        <p:spPr>
          <a:xfrm>
            <a:off x="8830585" y="4957785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235DC45-2148-E08B-7D7F-07E4A9A4B892}"/>
              </a:ext>
            </a:extLst>
          </p:cNvPr>
          <p:cNvSpPr txBox="1"/>
          <p:nvPr/>
        </p:nvSpPr>
        <p:spPr>
          <a:xfrm>
            <a:off x="8186655" y="4974610"/>
            <a:ext cx="711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2c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FA0F89B-5440-B31A-8D2D-70ED6B8EA312}"/>
              </a:ext>
            </a:extLst>
          </p:cNvPr>
          <p:cNvGrpSpPr/>
          <p:nvPr/>
        </p:nvGrpSpPr>
        <p:grpSpPr>
          <a:xfrm rot="1035709">
            <a:off x="4749405" y="1978507"/>
            <a:ext cx="1081333" cy="307777"/>
            <a:chOff x="1996845" y="572447"/>
            <a:chExt cx="1081333" cy="30777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810A5B4-C1F7-5682-2396-01AEE1F655E0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7182BCC-1F85-0E57-C161-A18D5BCB9001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88" name="Diagonal Stripe 87">
                <a:extLst>
                  <a:ext uri="{FF2B5EF4-FFF2-40B4-BE49-F238E27FC236}">
                    <a16:creationId xmlns:a16="http://schemas.microsoft.com/office/drawing/2014/main" id="{753F3A1E-2EE4-7751-E5CA-FE922420291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Diagonal Stripe 88">
                <a:extLst>
                  <a:ext uri="{FF2B5EF4-FFF2-40B4-BE49-F238E27FC236}">
                    <a16:creationId xmlns:a16="http://schemas.microsoft.com/office/drawing/2014/main" id="{CF469ACC-2197-5953-0BB5-C731ACD793C1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73AFB6D-45B0-B0C2-7E2E-EA121BD04D16}"/>
              </a:ext>
            </a:extLst>
          </p:cNvPr>
          <p:cNvGrpSpPr/>
          <p:nvPr/>
        </p:nvGrpSpPr>
        <p:grpSpPr>
          <a:xfrm>
            <a:off x="7036262" y="1902993"/>
            <a:ext cx="294312" cy="215392"/>
            <a:chOff x="1897101" y="1697899"/>
            <a:chExt cx="383886" cy="334040"/>
          </a:xfrm>
        </p:grpSpPr>
        <p:sp>
          <p:nvSpPr>
            <p:cNvPr id="91" name="Diagonal Stripe 90">
              <a:extLst>
                <a:ext uri="{FF2B5EF4-FFF2-40B4-BE49-F238E27FC236}">
                  <a16:creationId xmlns:a16="http://schemas.microsoft.com/office/drawing/2014/main" id="{3BFDD56A-C093-F69A-5BC3-4216CFBFB363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2" name="Diagonal Stripe 91">
              <a:extLst>
                <a:ext uri="{FF2B5EF4-FFF2-40B4-BE49-F238E27FC236}">
                  <a16:creationId xmlns:a16="http://schemas.microsoft.com/office/drawing/2014/main" id="{01415095-D7E2-F7EB-24E0-079AB84F971E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6DBFB3D-536E-CB14-8CC4-4342A3BF1557}"/>
              </a:ext>
            </a:extLst>
          </p:cNvPr>
          <p:cNvGrpSpPr/>
          <p:nvPr/>
        </p:nvGrpSpPr>
        <p:grpSpPr>
          <a:xfrm>
            <a:off x="7132653" y="3466044"/>
            <a:ext cx="294312" cy="215392"/>
            <a:chOff x="1897101" y="1697899"/>
            <a:chExt cx="383886" cy="334040"/>
          </a:xfrm>
        </p:grpSpPr>
        <p:sp>
          <p:nvSpPr>
            <p:cNvPr id="94" name="Diagonal Stripe 93">
              <a:extLst>
                <a:ext uri="{FF2B5EF4-FFF2-40B4-BE49-F238E27FC236}">
                  <a16:creationId xmlns:a16="http://schemas.microsoft.com/office/drawing/2014/main" id="{ECEE162D-BE7A-AFE5-2B8B-244CE7DF8F2D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5" name="Diagonal Stripe 94">
              <a:extLst>
                <a:ext uri="{FF2B5EF4-FFF2-40B4-BE49-F238E27FC236}">
                  <a16:creationId xmlns:a16="http://schemas.microsoft.com/office/drawing/2014/main" id="{9CD57D01-5034-E9E8-C7C5-F115B1E1EB54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58D8059F-179C-BF6B-3F3C-2521AAA59D33}"/>
              </a:ext>
            </a:extLst>
          </p:cNvPr>
          <p:cNvSpPr txBox="1"/>
          <p:nvPr/>
        </p:nvSpPr>
        <p:spPr>
          <a:xfrm>
            <a:off x="6365063" y="3343798"/>
            <a:ext cx="814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1, 3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A40DF35-A9CF-08BF-27D5-3EC64C36CF68}"/>
              </a:ext>
            </a:extLst>
          </p:cNvPr>
          <p:cNvGrpSpPr/>
          <p:nvPr/>
        </p:nvGrpSpPr>
        <p:grpSpPr>
          <a:xfrm rot="19085041">
            <a:off x="7738134" y="2047800"/>
            <a:ext cx="1081333" cy="307777"/>
            <a:chOff x="1996845" y="572447"/>
            <a:chExt cx="1081333" cy="30777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67C852F-E8CA-6801-1A3F-053F3D013A8A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8964973-B04D-795C-D5D7-457C654EA2DD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0" name="Diagonal Stripe 99">
                <a:extLst>
                  <a:ext uri="{FF2B5EF4-FFF2-40B4-BE49-F238E27FC236}">
                    <a16:creationId xmlns:a16="http://schemas.microsoft.com/office/drawing/2014/main" id="{2C827349-87C7-E925-2916-2DB165A8054C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Diagonal Stripe 100">
                <a:extLst>
                  <a:ext uri="{FF2B5EF4-FFF2-40B4-BE49-F238E27FC236}">
                    <a16:creationId xmlns:a16="http://schemas.microsoft.com/office/drawing/2014/main" id="{29E6A019-4064-74ED-A453-773DA6B3C8B2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9C390A5-F1D4-1577-BFC8-F363D3C28715}"/>
              </a:ext>
            </a:extLst>
          </p:cNvPr>
          <p:cNvGrpSpPr/>
          <p:nvPr/>
        </p:nvGrpSpPr>
        <p:grpSpPr>
          <a:xfrm rot="19449953">
            <a:off x="8328313" y="3478070"/>
            <a:ext cx="1081333" cy="307777"/>
            <a:chOff x="1996845" y="572447"/>
            <a:chExt cx="1081333" cy="30777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779A857-EA7E-88EE-47BA-BFA8B7F242AF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1AC179A6-BCF5-75E4-4F17-3538A3DE37E8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5" name="Diagonal Stripe 104">
                <a:extLst>
                  <a:ext uri="{FF2B5EF4-FFF2-40B4-BE49-F238E27FC236}">
                    <a16:creationId xmlns:a16="http://schemas.microsoft.com/office/drawing/2014/main" id="{D39B0B82-A6B5-70C5-F676-BDB6ADACCA14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Diagonal Stripe 105">
                <a:extLst>
                  <a:ext uri="{FF2B5EF4-FFF2-40B4-BE49-F238E27FC236}">
                    <a16:creationId xmlns:a16="http://schemas.microsoft.com/office/drawing/2014/main" id="{3D933F31-9A50-6D81-488D-CA9942DEF28D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4403B2B-9270-A8DE-86AC-293E2AC86F40}"/>
              </a:ext>
            </a:extLst>
          </p:cNvPr>
          <p:cNvGrpSpPr/>
          <p:nvPr/>
        </p:nvGrpSpPr>
        <p:grpSpPr>
          <a:xfrm rot="1516904">
            <a:off x="4202728" y="3390149"/>
            <a:ext cx="1081333" cy="307777"/>
            <a:chOff x="1996845" y="572447"/>
            <a:chExt cx="1081333" cy="3077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8346BBD-AE8C-5F18-891C-472A0F1575B7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3375B17-861A-52F2-C9E4-FAE38BEBA05F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0" name="Diagonal Stripe 109">
                <a:extLst>
                  <a:ext uri="{FF2B5EF4-FFF2-40B4-BE49-F238E27FC236}">
                    <a16:creationId xmlns:a16="http://schemas.microsoft.com/office/drawing/2014/main" id="{A93E727B-37F8-9EF7-3CAC-C7933EF4CC9A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Diagonal Stripe 110">
                <a:extLst>
                  <a:ext uri="{FF2B5EF4-FFF2-40B4-BE49-F238E27FC236}">
                    <a16:creationId xmlns:a16="http://schemas.microsoft.com/office/drawing/2014/main" id="{E4CD0B02-E10E-9E0B-C24A-A0F86CFD16D9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45FA2B3-6910-A9D2-F7E1-58DD9ADE3B92}"/>
              </a:ext>
            </a:extLst>
          </p:cNvPr>
          <p:cNvGrpSpPr/>
          <p:nvPr/>
        </p:nvGrpSpPr>
        <p:grpSpPr>
          <a:xfrm>
            <a:off x="6333172" y="5009209"/>
            <a:ext cx="1081333" cy="307777"/>
            <a:chOff x="1996845" y="572447"/>
            <a:chExt cx="1081333" cy="307777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E4F8988-091D-D841-9E4F-44D56D5F99F1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B0319EF-C130-CD2B-F4EB-407668559517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5" name="Diagonal Stripe 114">
                <a:extLst>
                  <a:ext uri="{FF2B5EF4-FFF2-40B4-BE49-F238E27FC236}">
                    <a16:creationId xmlns:a16="http://schemas.microsoft.com/office/drawing/2014/main" id="{E88921D7-E7B9-F0A8-EFD9-14F81A50B9D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Diagonal Stripe 115">
                <a:extLst>
                  <a:ext uri="{FF2B5EF4-FFF2-40B4-BE49-F238E27FC236}">
                    <a16:creationId xmlns:a16="http://schemas.microsoft.com/office/drawing/2014/main" id="{F13769B4-583B-3233-50B2-DEC8AE5B8C3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BC4F0E-43D2-3512-1E94-9D9DFA3F6094}"/>
              </a:ext>
            </a:extLst>
          </p:cNvPr>
          <p:cNvSpPr txBox="1"/>
          <p:nvPr/>
        </p:nvSpPr>
        <p:spPr>
          <a:xfrm>
            <a:off x="14756" y="404383"/>
            <a:ext cx="372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Protons must be on side 1 and spaced 2.5cm apart EXCEPT at their ends where they can pair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0B9597-8123-40E6-40F5-FE811352CBCE}"/>
              </a:ext>
            </a:extLst>
          </p:cNvPr>
          <p:cNvSpPr txBox="1"/>
          <p:nvPr/>
        </p:nvSpPr>
        <p:spPr>
          <a:xfrm>
            <a:off x="1397081" y="23072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1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949364A-6271-C562-D8D5-6E71CEE91039}"/>
              </a:ext>
            </a:extLst>
          </p:cNvPr>
          <p:cNvGrpSpPr/>
          <p:nvPr/>
        </p:nvGrpSpPr>
        <p:grpSpPr>
          <a:xfrm>
            <a:off x="1695683" y="758822"/>
            <a:ext cx="1427092" cy="1599018"/>
            <a:chOff x="-1036649" y="2140439"/>
            <a:chExt cx="1427092" cy="159901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980110" y="2140439"/>
                <a:ext cx="1285024" cy="1299388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1285024" cy="1299388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59138" ay="1609837" az="1217287"/>
                      <am3d:postTrans dx="0" dy="0" dz="0"/>
                    </am3d:trans>
                    <am3d:raster rName="Office3DRenderer" rVer="16.0.8326">
                      <am3d:blip r:embed="rId21"/>
                    </am3d:raster>
                    <am3d:objViewport viewportSz="14316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52222" y="758822"/>
                  <a:ext cx="1285024" cy="129938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B6261D6-09ED-6E0A-2877-EB14DC31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6649" y="2306528"/>
              <a:ext cx="1427092" cy="143292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9E3C8F-AD12-EF2E-52F9-575D4BA8D2B9}"/>
                </a:ext>
              </a:extLst>
            </p:cNvPr>
            <p:cNvGrpSpPr/>
            <p:nvPr/>
          </p:nvGrpSpPr>
          <p:grpSpPr>
            <a:xfrm>
              <a:off x="-136879" y="3178526"/>
              <a:ext cx="383886" cy="334040"/>
              <a:chOff x="989813" y="1018095"/>
              <a:chExt cx="1941922" cy="1885361"/>
            </a:xfrm>
          </p:grpSpPr>
          <p:sp>
            <p:nvSpPr>
              <p:cNvPr id="28" name="Diagonal Stripe 27">
                <a:extLst>
                  <a:ext uri="{FF2B5EF4-FFF2-40B4-BE49-F238E27FC236}">
                    <a16:creationId xmlns:a16="http://schemas.microsoft.com/office/drawing/2014/main" id="{A7B43506-5395-6651-51CA-50E7987249A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Diagonal Stripe 28">
                <a:extLst>
                  <a:ext uri="{FF2B5EF4-FFF2-40B4-BE49-F238E27FC236}">
                    <a16:creationId xmlns:a16="http://schemas.microsoft.com/office/drawing/2014/main" id="{6544FB62-92D1-6385-3D10-A32ADB7A9EE0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7737D9-9DED-6F9F-64BB-BEAB86E02D36}"/>
                </a:ext>
              </a:extLst>
            </p:cNvPr>
            <p:cNvSpPr txBox="1"/>
            <p:nvPr/>
          </p:nvSpPr>
          <p:spPr>
            <a:xfrm>
              <a:off x="-799784" y="3389191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Spacing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73D2574-7F24-0F56-9FE5-EA4961F06C71}"/>
              </a:ext>
            </a:extLst>
          </p:cNvPr>
          <p:cNvGrpSpPr/>
          <p:nvPr/>
        </p:nvGrpSpPr>
        <p:grpSpPr>
          <a:xfrm>
            <a:off x="63784" y="2451008"/>
            <a:ext cx="2165434" cy="1332990"/>
            <a:chOff x="164425" y="1547956"/>
            <a:chExt cx="2165434" cy="133299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6668" y="1707187"/>
                <a:ext cx="1972216" cy="1060474"/>
              </p:xfrm>
              <a:graphic>
                <a:graphicData uri="http://schemas.microsoft.com/office/drawing/2017/model3d">
                  <am3d:model3d r:embed="rId22">
                    <am3d:spPr>
                      <a:xfrm>
                        <a:off x="0" y="0"/>
                        <a:ext cx="1972216" cy="1060474"/>
                      </a:xfrm>
                      <a:prstGeom prst="rect">
                        <a:avLst/>
                      </a:prstGeom>
                    </am3d:spPr>
                    <am3d:camera>
                      <am3d:pos x="0" y="0" z="5932858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85699" d="1000000"/>
                      <am3d:preTrans dx="121" dy="-3339932" dz="-21851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57347" ay="2910193" az="3094946"/>
                      <am3d:postTrans dx="0" dy="0" dz="0"/>
                    </am3d:trans>
                    <am3d:raster rName="Office3DRenderer" rVer="16.0.8326">
                      <am3d:blip r:embed="rId23"/>
                    </am3d:raster>
                    <am3d:objViewport viewportSz="23291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027" y="2610239"/>
                  <a:ext cx="1972216" cy="106047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AE22513-8658-6066-F1A2-6CD157606E9F}"/>
                </a:ext>
              </a:extLst>
            </p:cNvPr>
            <p:cNvSpPr/>
            <p:nvPr/>
          </p:nvSpPr>
          <p:spPr>
            <a:xfrm>
              <a:off x="164425" y="1547956"/>
              <a:ext cx="2165434" cy="133299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0F9991D-DAB2-B170-3620-AF3C2FFD5926}"/>
                </a:ext>
              </a:extLst>
            </p:cNvPr>
            <p:cNvGrpSpPr/>
            <p:nvPr/>
          </p:nvGrpSpPr>
          <p:grpSpPr>
            <a:xfrm>
              <a:off x="1498257" y="1762781"/>
              <a:ext cx="442824" cy="355994"/>
              <a:chOff x="1708200" y="1537581"/>
              <a:chExt cx="502757" cy="435694"/>
            </a:xfrm>
          </p:grpSpPr>
          <p:sp>
            <p:nvSpPr>
              <p:cNvPr id="37" name="Diagonal Stripe 36">
                <a:extLst>
                  <a:ext uri="{FF2B5EF4-FFF2-40B4-BE49-F238E27FC236}">
                    <a16:creationId xmlns:a16="http://schemas.microsoft.com/office/drawing/2014/main" id="{C3A9846A-A139-D3D0-2B01-2A075D7260F6}"/>
                  </a:ext>
                </a:extLst>
              </p:cNvPr>
              <p:cNvSpPr/>
              <p:nvPr/>
            </p:nvSpPr>
            <p:spPr>
              <a:xfrm>
                <a:off x="1879040" y="1537581"/>
                <a:ext cx="331917" cy="435694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Diagonal Stripe 37">
                <a:extLst>
                  <a:ext uri="{FF2B5EF4-FFF2-40B4-BE49-F238E27FC236}">
                    <a16:creationId xmlns:a16="http://schemas.microsoft.com/office/drawing/2014/main" id="{790D304A-4D12-DFAD-A0C6-0C18AACBB813}"/>
                  </a:ext>
                </a:extLst>
              </p:cNvPr>
              <p:cNvSpPr/>
              <p:nvPr/>
            </p:nvSpPr>
            <p:spPr>
              <a:xfrm flipH="1">
                <a:off x="1708200" y="1761963"/>
                <a:ext cx="170840" cy="211312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B2ADD98-ADD4-1C89-C570-7A6EF3AEB1F7}"/>
                </a:ext>
              </a:extLst>
            </p:cNvPr>
            <p:cNvSpPr txBox="1"/>
            <p:nvPr/>
          </p:nvSpPr>
          <p:spPr>
            <a:xfrm>
              <a:off x="804847" y="1633001"/>
              <a:ext cx="685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Pairing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2F7B8E3-C387-0ADB-6307-9CB5A01D2B21}"/>
              </a:ext>
            </a:extLst>
          </p:cNvPr>
          <p:cNvGrpSpPr/>
          <p:nvPr/>
        </p:nvGrpSpPr>
        <p:grpSpPr>
          <a:xfrm>
            <a:off x="71426" y="751467"/>
            <a:ext cx="1471006" cy="1611558"/>
            <a:chOff x="-2591064" y="2127899"/>
            <a:chExt cx="1471006" cy="161155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48528215"/>
                    </p:ext>
                  </p:extLst>
                </p:nvPr>
              </p:nvGraphicFramePr>
              <p:xfrm>
                <a:off x="-2426304" y="2127899"/>
                <a:ext cx="1161262" cy="1238264"/>
              </p:xfrm>
              <a:graphic>
                <a:graphicData uri="http://schemas.microsoft.com/office/drawing/2017/model3d">
                  <am3d:model3d r:embed="rId24">
                    <am3d:spPr>
                      <a:xfrm>
                        <a:off x="0" y="0"/>
                        <a:ext cx="1161262" cy="1238264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90648" ay="1893943" az="1201374"/>
                      <am3d:postTrans dx="0" dy="0" dz="0"/>
                    </am3d:trans>
                    <am3d:raster rName="Office3DRenderer" rVer="16.0.8326">
                      <am3d:blip r:embed="rId25"/>
                    </am3d:raster>
                    <am3d:objViewport viewportSz="13329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6186" y="751467"/>
                  <a:ext cx="1161262" cy="123826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1E1859-DFFE-B4CC-5103-39389DC65A4B}"/>
                </a:ext>
              </a:extLst>
            </p:cNvPr>
            <p:cNvGrpSpPr/>
            <p:nvPr/>
          </p:nvGrpSpPr>
          <p:grpSpPr>
            <a:xfrm>
              <a:off x="-2591064" y="2313963"/>
              <a:ext cx="1471006" cy="1425494"/>
              <a:chOff x="-2591064" y="2313963"/>
              <a:chExt cx="1471006" cy="142549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B1F0D7F-9311-E398-7837-E32E5C24DF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2591064" y="2313963"/>
                <a:ext cx="1471006" cy="142549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Multiplication Sign 29">
                <a:extLst>
                  <a:ext uri="{FF2B5EF4-FFF2-40B4-BE49-F238E27FC236}">
                    <a16:creationId xmlns:a16="http://schemas.microsoft.com/office/drawing/2014/main" id="{61611F3A-FC27-76B4-FEC0-53CA065C24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1600348" y="3132065"/>
                <a:ext cx="352331" cy="341429"/>
              </a:xfrm>
              <a:prstGeom prst="mathMultiply">
                <a:avLst>
                  <a:gd name="adj1" fmla="val 15828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151DE0D-20EA-C55C-6ADB-F4C184DBA6AF}"/>
                  </a:ext>
                </a:extLst>
              </p:cNvPr>
              <p:cNvSpPr txBox="1"/>
              <p:nvPr/>
            </p:nvSpPr>
            <p:spPr>
              <a:xfrm>
                <a:off x="-2353176" y="3352702"/>
                <a:ext cx="9941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No Spacing</a:t>
                </a:r>
              </a:p>
            </p:txBody>
          </p:sp>
        </p:grp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B3050A2-72EC-5B83-6E76-4A2F0931B88F}"/>
              </a:ext>
            </a:extLst>
          </p:cNvPr>
          <p:cNvSpPr/>
          <p:nvPr/>
        </p:nvSpPr>
        <p:spPr>
          <a:xfrm>
            <a:off x="-655" y="-4353"/>
            <a:ext cx="3779173" cy="38849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2108214"/>
                  </p:ext>
                </p:extLst>
              </p:nvPr>
            </p:nvGraphicFramePr>
            <p:xfrm>
              <a:off x="246025" y="4684568"/>
              <a:ext cx="1188542" cy="1159054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188542" cy="1159054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5999" ay="2151037" az="205317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2696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6025" y="4684568"/>
                <a:ext cx="1188542" cy="1159054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BF530D87-B3E1-86C3-A145-CEBE41148918}"/>
              </a:ext>
            </a:extLst>
          </p:cNvPr>
          <p:cNvGrpSpPr/>
          <p:nvPr/>
        </p:nvGrpSpPr>
        <p:grpSpPr>
          <a:xfrm>
            <a:off x="776472" y="5825162"/>
            <a:ext cx="406051" cy="339371"/>
            <a:chOff x="989813" y="1018095"/>
            <a:chExt cx="1941922" cy="1885361"/>
          </a:xfrm>
        </p:grpSpPr>
        <p:sp>
          <p:nvSpPr>
            <p:cNvPr id="42" name="Diagonal Stripe 41">
              <a:extLst>
                <a:ext uri="{FF2B5EF4-FFF2-40B4-BE49-F238E27FC236}">
                  <a16:creationId xmlns:a16="http://schemas.microsoft.com/office/drawing/2014/main" id="{331C348F-9726-F19B-57B1-9B29FDA8561F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3" name="Diagonal Stripe 42">
              <a:extLst>
                <a:ext uri="{FF2B5EF4-FFF2-40B4-BE49-F238E27FC236}">
                  <a16:creationId xmlns:a16="http://schemas.microsoft.com/office/drawing/2014/main" id="{689C7B73-6EB4-B096-5F72-1336B526E636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EC75BBE6-CFAE-641A-8181-CC1AFF04D5DA}"/>
              </a:ext>
            </a:extLst>
          </p:cNvPr>
          <p:cNvSpPr>
            <a:spLocks noChangeAspect="1"/>
          </p:cNvSpPr>
          <p:nvPr/>
        </p:nvSpPr>
        <p:spPr>
          <a:xfrm>
            <a:off x="75828" y="4797656"/>
            <a:ext cx="1509490" cy="145579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9037315"/>
                  </p:ext>
                </p:extLst>
              </p:nvPr>
            </p:nvGraphicFramePr>
            <p:xfrm>
              <a:off x="2398735" y="4765292"/>
              <a:ext cx="1089656" cy="1084378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089656" cy="108437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3362104" ay="2280219" az="2545680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1753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98735" y="4765292"/>
                <a:ext cx="1089656" cy="1084378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4FEF64F2-1BE8-314D-2B4B-A9DA390B1894}"/>
              </a:ext>
            </a:extLst>
          </p:cNvPr>
          <p:cNvGrpSpPr/>
          <p:nvPr/>
        </p:nvGrpSpPr>
        <p:grpSpPr>
          <a:xfrm>
            <a:off x="2943562" y="5849670"/>
            <a:ext cx="391322" cy="336261"/>
            <a:chOff x="989813" y="1018095"/>
            <a:chExt cx="1941922" cy="1885361"/>
          </a:xfrm>
        </p:grpSpPr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id="{1A0B163F-B198-ABA5-3420-D553132BFEFA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8" name="Diagonal Stripe 47">
              <a:extLst>
                <a:ext uri="{FF2B5EF4-FFF2-40B4-BE49-F238E27FC236}">
                  <a16:creationId xmlns:a16="http://schemas.microsoft.com/office/drawing/2014/main" id="{C26CFDCF-B711-D1E1-52F7-9F2FAE88A368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BA476288-B3EC-C1F2-DCDF-790886B96B64}"/>
              </a:ext>
            </a:extLst>
          </p:cNvPr>
          <p:cNvSpPr>
            <a:spLocks noChangeAspect="1"/>
          </p:cNvSpPr>
          <p:nvPr/>
        </p:nvSpPr>
        <p:spPr>
          <a:xfrm>
            <a:off x="2224482" y="4810995"/>
            <a:ext cx="1454736" cy="144245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6851670"/>
                  </p:ext>
                </p:extLst>
              </p:nvPr>
            </p:nvGraphicFramePr>
            <p:xfrm>
              <a:off x="1203381" y="6412656"/>
              <a:ext cx="1573874" cy="918998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573874" cy="918998"/>
                    </a:xfrm>
                    <a:prstGeom prst="rect">
                      <a:avLst/>
                    </a:prstGeom>
                  </am3d:spPr>
                  <am3d:camera>
                    <am3d:pos x="0" y="0" z="588535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26" d="1000000"/>
                    <am3d:preTrans dx="121" dy="-2144539" dz="-300746"/>
                    <am3d:scale>
                      <am3d:sx n="1000000" d="1000000"/>
                      <am3d:sy n="1000000" d="1000000"/>
                      <am3d:sz n="1000000" d="1000000"/>
                    </am3d:scale>
                    <am3d:rot ax="3415930" ay="2553537" az="276536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2007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3381" y="6412656"/>
                <a:ext cx="1573874" cy="918998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4B3AAEA4-FBEA-FCBF-C60E-1ECB04EC908A}"/>
              </a:ext>
            </a:extLst>
          </p:cNvPr>
          <p:cNvGrpSpPr/>
          <p:nvPr/>
        </p:nvGrpSpPr>
        <p:grpSpPr>
          <a:xfrm>
            <a:off x="1074674" y="6936116"/>
            <a:ext cx="376760" cy="365394"/>
            <a:chOff x="989813" y="1018095"/>
            <a:chExt cx="1941922" cy="1885361"/>
          </a:xfrm>
        </p:grpSpPr>
        <p:sp>
          <p:nvSpPr>
            <p:cNvPr id="53" name="Diagonal Stripe 52">
              <a:extLst>
                <a:ext uri="{FF2B5EF4-FFF2-40B4-BE49-F238E27FC236}">
                  <a16:creationId xmlns:a16="http://schemas.microsoft.com/office/drawing/2014/main" id="{25F1BD14-BC58-74CA-7D33-960FC248D429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4" name="Diagonal Stripe 53">
              <a:extLst>
                <a:ext uri="{FF2B5EF4-FFF2-40B4-BE49-F238E27FC236}">
                  <a16:creationId xmlns:a16="http://schemas.microsoft.com/office/drawing/2014/main" id="{FF0A3A43-A70B-D60F-0016-E06E6245402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F75A9389-B9A8-B909-976C-FDCEFCFD495C}"/>
              </a:ext>
            </a:extLst>
          </p:cNvPr>
          <p:cNvSpPr>
            <a:spLocks/>
          </p:cNvSpPr>
          <p:nvPr/>
        </p:nvSpPr>
        <p:spPr>
          <a:xfrm>
            <a:off x="872429" y="6333983"/>
            <a:ext cx="2118198" cy="129616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3CA3CF-7B30-9EF0-9538-FBEE593B8993}"/>
              </a:ext>
            </a:extLst>
          </p:cNvPr>
          <p:cNvSpPr txBox="1"/>
          <p:nvPr/>
        </p:nvSpPr>
        <p:spPr>
          <a:xfrm>
            <a:off x="959383" y="4268840"/>
            <a:ext cx="186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Neutrons can be in any orientation on side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992A0C6-871D-1864-6135-E8354CEDFF46}"/>
              </a:ext>
            </a:extLst>
          </p:cNvPr>
          <p:cNvSpPr txBox="1"/>
          <p:nvPr/>
        </p:nvSpPr>
        <p:spPr>
          <a:xfrm>
            <a:off x="1437775" y="3952571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2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946A28E-62D5-9E07-7428-75CF000414A8}"/>
              </a:ext>
            </a:extLst>
          </p:cNvPr>
          <p:cNvSpPr/>
          <p:nvPr/>
        </p:nvSpPr>
        <p:spPr>
          <a:xfrm>
            <a:off x="0" y="3886201"/>
            <a:ext cx="3773655" cy="3886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3E414BE-B11E-B67B-8428-2ED7E11FC3F6}"/>
              </a:ext>
            </a:extLst>
          </p:cNvPr>
          <p:cNvSpPr/>
          <p:nvPr/>
        </p:nvSpPr>
        <p:spPr>
          <a:xfrm>
            <a:off x="0" y="-3411"/>
            <a:ext cx="10054205" cy="777581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022F56-830E-C30A-87BE-6B64E7A6F5FD}"/>
              </a:ext>
            </a:extLst>
          </p:cNvPr>
          <p:cNvGrpSpPr/>
          <p:nvPr/>
        </p:nvGrpSpPr>
        <p:grpSpPr>
          <a:xfrm>
            <a:off x="5343049" y="6205816"/>
            <a:ext cx="1471006" cy="1425494"/>
            <a:chOff x="5734457" y="2495350"/>
            <a:chExt cx="1471006" cy="142549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CEEE3DC-283C-D5CB-6800-4EB9445035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4457" y="24953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98862" y="2683730"/>
                <a:ext cx="1226478" cy="1209452"/>
              </p:xfrm>
              <a:graphic>
                <a:graphicData uri="http://schemas.microsoft.com/office/drawing/2017/model3d">
                  <am3d:model3d r:embed="rId32">
                    <am3d:spPr>
                      <a:xfrm>
                        <a:off x="0" y="0"/>
                        <a:ext cx="1226478" cy="1209452"/>
                      </a:xfrm>
                      <a:prstGeom prst="rect">
                        <a:avLst/>
                      </a:prstGeom>
                    </am3d:spPr>
                    <am3d:camera>
                      <am3d:pos x="0" y="0" z="7217984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757836" d="1000000"/>
                      <am3d:preTrans dx="0" dy="-12312241" dz="-104734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268530" ay="-1704051" az="-1215424"/>
                      <am3d:postTrans dx="0" dy="0" dz="0"/>
                    </am3d:trans>
                    <am3d:raster rName="Office3DRenderer" rVer="16.0.8326">
                      <am3d:blip r:embed="rId33"/>
                    </am3d:raster>
                    <am3d:objViewport viewportSz="132286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07454" y="6394196"/>
                  <a:ext cx="1226478" cy="12094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83C57BB-E5C8-FAE2-8A06-651EC1975272}"/>
              </a:ext>
            </a:extLst>
          </p:cNvPr>
          <p:cNvGrpSpPr/>
          <p:nvPr/>
        </p:nvGrpSpPr>
        <p:grpSpPr>
          <a:xfrm rot="1688258">
            <a:off x="5666160" y="6402869"/>
            <a:ext cx="1081333" cy="307777"/>
            <a:chOff x="1996845" y="572447"/>
            <a:chExt cx="1081333" cy="307777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45DB7EE-7222-CBEB-0D26-90DF26633E79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5574BF0-357D-CF4F-E485-1AA1EDF4CE85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25" name="Diagonal Stripe 124">
                <a:extLst>
                  <a:ext uri="{FF2B5EF4-FFF2-40B4-BE49-F238E27FC236}">
                    <a16:creationId xmlns:a16="http://schemas.microsoft.com/office/drawing/2014/main" id="{42802856-3747-698B-3BC2-B66DFA3F9F35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Diagonal Stripe 125">
                <a:extLst>
                  <a:ext uri="{FF2B5EF4-FFF2-40B4-BE49-F238E27FC236}">
                    <a16:creationId xmlns:a16="http://schemas.microsoft.com/office/drawing/2014/main" id="{EB804C29-4037-1506-89F4-5BF1E4C436B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8301A1C5-E182-BFB8-F812-87DD8A22380F}"/>
              </a:ext>
            </a:extLst>
          </p:cNvPr>
          <p:cNvSpPr/>
          <p:nvPr/>
        </p:nvSpPr>
        <p:spPr>
          <a:xfrm rot="10800000">
            <a:off x="5783012" y="1656120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758C33AB-C778-F616-3257-BADC325DEB0D}"/>
              </a:ext>
            </a:extLst>
          </p:cNvPr>
          <p:cNvSpPr/>
          <p:nvPr/>
        </p:nvSpPr>
        <p:spPr>
          <a:xfrm rot="6278305">
            <a:off x="4137893" y="2750651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EC55F1BF-ECDE-4672-BFF3-0D7AC7E413C5}"/>
              </a:ext>
            </a:extLst>
          </p:cNvPr>
          <p:cNvSpPr/>
          <p:nvPr/>
        </p:nvSpPr>
        <p:spPr>
          <a:xfrm>
            <a:off x="7569937" y="1650218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3F8EE5B0-7FDA-64E7-6E47-AE87981AE45D}"/>
              </a:ext>
            </a:extLst>
          </p:cNvPr>
          <p:cNvSpPr/>
          <p:nvPr/>
        </p:nvSpPr>
        <p:spPr>
          <a:xfrm rot="4059287">
            <a:off x="9164048" y="2745323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C74157C9-7BEC-33E8-84A3-6F469367F40E}"/>
              </a:ext>
            </a:extLst>
          </p:cNvPr>
          <p:cNvSpPr/>
          <p:nvPr/>
        </p:nvSpPr>
        <p:spPr>
          <a:xfrm rot="5400000">
            <a:off x="7308111" y="3002782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Right 139">
            <a:extLst>
              <a:ext uri="{FF2B5EF4-FFF2-40B4-BE49-F238E27FC236}">
                <a16:creationId xmlns:a16="http://schemas.microsoft.com/office/drawing/2014/main" id="{BCB4A303-D92A-CE21-AC50-58DC3FA1A33B}"/>
              </a:ext>
            </a:extLst>
          </p:cNvPr>
          <p:cNvSpPr/>
          <p:nvPr/>
        </p:nvSpPr>
        <p:spPr>
          <a:xfrm rot="5400000">
            <a:off x="7326447" y="4589685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08BD587D-8887-77BA-C108-B335EE620F48}"/>
              </a:ext>
            </a:extLst>
          </p:cNvPr>
          <p:cNvSpPr/>
          <p:nvPr/>
        </p:nvSpPr>
        <p:spPr>
          <a:xfrm rot="3134046">
            <a:off x="7282888" y="6034944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C4F68C1D-57B6-709D-34D1-E5E65E1ECE1F}"/>
              </a:ext>
            </a:extLst>
          </p:cNvPr>
          <p:cNvSpPr/>
          <p:nvPr/>
        </p:nvSpPr>
        <p:spPr>
          <a:xfrm rot="8145166">
            <a:off x="6278613" y="6090009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FAA7A26C-DF75-6559-B2D1-F07FEF5E7ECA}"/>
              </a:ext>
            </a:extLst>
          </p:cNvPr>
          <p:cNvSpPr/>
          <p:nvPr/>
        </p:nvSpPr>
        <p:spPr>
          <a:xfrm rot="10800000">
            <a:off x="5852052" y="5246227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13F7CCAA-C8D4-FD5D-5BB2-991294034D45}"/>
              </a:ext>
            </a:extLst>
          </p:cNvPr>
          <p:cNvSpPr/>
          <p:nvPr/>
        </p:nvSpPr>
        <p:spPr>
          <a:xfrm rot="300758">
            <a:off x="7577687" y="5216596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3BEAC28-3662-A110-743A-5D7FC1B595CA}"/>
              </a:ext>
            </a:extLst>
          </p:cNvPr>
          <p:cNvSpPr txBox="1"/>
          <p:nvPr/>
        </p:nvSpPr>
        <p:spPr>
          <a:xfrm>
            <a:off x="4065721" y="6212800"/>
            <a:ext cx="123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Shared proton and neutron level (Bad)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6916ACC-8B39-5A6C-1E0B-4E639D63BD51}"/>
              </a:ext>
            </a:extLst>
          </p:cNvPr>
          <p:cNvSpPr txBox="1"/>
          <p:nvPr/>
        </p:nvSpPr>
        <p:spPr>
          <a:xfrm>
            <a:off x="8639387" y="6120466"/>
            <a:ext cx="1372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Neutron perpendicular to other neutron (Bad)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0CE79FBC-3170-EE94-0CDB-5745DD76F859}"/>
              </a:ext>
            </a:extLst>
          </p:cNvPr>
          <p:cNvCxnSpPr/>
          <p:nvPr/>
        </p:nvCxnSpPr>
        <p:spPr>
          <a:xfrm flipV="1">
            <a:off x="4609016" y="5924852"/>
            <a:ext cx="144810" cy="287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BEBBEEA-0A1C-F89D-6B2F-F1A95BBCE459}"/>
              </a:ext>
            </a:extLst>
          </p:cNvPr>
          <p:cNvCxnSpPr>
            <a:cxnSpLocks/>
          </p:cNvCxnSpPr>
          <p:nvPr/>
        </p:nvCxnSpPr>
        <p:spPr>
          <a:xfrm flipH="1" flipV="1">
            <a:off x="9155801" y="5843622"/>
            <a:ext cx="205615" cy="308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57" name="Table 157">
            <a:extLst>
              <a:ext uri="{FF2B5EF4-FFF2-40B4-BE49-F238E27FC236}">
                <a16:creationId xmlns:a16="http://schemas.microsoft.com/office/drawing/2014/main" id="{60EE3CFA-6A20-945B-5963-BC2072752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806394"/>
              </p:ext>
            </p:extLst>
          </p:nvPr>
        </p:nvGraphicFramePr>
        <p:xfrm>
          <a:off x="3849468" y="57315"/>
          <a:ext cx="614721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9070">
                  <a:extLst>
                    <a:ext uri="{9D8B030D-6E8A-4147-A177-3AD203B41FA5}">
                      <a16:colId xmlns:a16="http://schemas.microsoft.com/office/drawing/2014/main" val="245189663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867935634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3123796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1) Protons are on side 1, parallel, spaced 2cm unless paired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2) Neutrons are on side 2, perpendicular to protons, and can touch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3) Protons start on starting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4) Build protons or neutrons on top of starting proton(s). Structure must be free-standing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5) Levels only contain one nucleon type (protons or neutrons)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6) Magic number pieces added when 2, 8, 20, and 28 are reached for one nucleon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468698"/>
                  </a:ext>
                </a:extLst>
              </a:tr>
            </a:tbl>
          </a:graphicData>
        </a:graphic>
      </p:graphicFrame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262B757-EFBD-C165-D518-971069698124}"/>
              </a:ext>
            </a:extLst>
          </p:cNvPr>
          <p:cNvGrpSpPr/>
          <p:nvPr/>
        </p:nvGrpSpPr>
        <p:grpSpPr>
          <a:xfrm>
            <a:off x="7095395" y="6204655"/>
            <a:ext cx="1471006" cy="1425494"/>
            <a:chOff x="7095395" y="6204655"/>
            <a:chExt cx="1471006" cy="142549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AF0FF81-AE99-88A7-2E37-9450A89F93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5395" y="620465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20369DE-0B5D-2265-B36B-239AF8B51B12}"/>
                </a:ext>
              </a:extLst>
            </p:cNvPr>
            <p:cNvGrpSpPr/>
            <p:nvPr/>
          </p:nvGrpSpPr>
          <p:grpSpPr>
            <a:xfrm rot="20806213">
              <a:off x="7116265" y="6392165"/>
              <a:ext cx="1081333" cy="307777"/>
              <a:chOff x="1996845" y="572447"/>
              <a:chExt cx="1081333" cy="307777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FDD3453-8E10-99F1-8F25-BFD7C0F45804}"/>
                  </a:ext>
                </a:extLst>
              </p:cNvPr>
              <p:cNvSpPr txBox="1"/>
              <p:nvPr/>
            </p:nvSpPr>
            <p:spPr>
              <a:xfrm>
                <a:off x="1996845" y="572447"/>
                <a:ext cx="8144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Rule 3-6</a:t>
                </a: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9F37E966-37DD-C1EF-2AE5-E9BE16CE172D}"/>
                  </a:ext>
                </a:extLst>
              </p:cNvPr>
              <p:cNvGrpSpPr/>
              <p:nvPr/>
            </p:nvGrpSpPr>
            <p:grpSpPr>
              <a:xfrm>
                <a:off x="2783866" y="603368"/>
                <a:ext cx="294312" cy="215392"/>
                <a:chOff x="1897101" y="1697899"/>
                <a:chExt cx="383886" cy="334040"/>
              </a:xfrm>
            </p:grpSpPr>
            <p:sp>
              <p:nvSpPr>
                <p:cNvPr id="120" name="Diagonal Stripe 119">
                  <a:extLst>
                    <a:ext uri="{FF2B5EF4-FFF2-40B4-BE49-F238E27FC236}">
                      <a16:creationId xmlns:a16="http://schemas.microsoft.com/office/drawing/2014/main" id="{16339FC5-86FA-86A5-9659-794FED731551}"/>
                    </a:ext>
                  </a:extLst>
                </p:cNvPr>
                <p:cNvSpPr/>
                <p:nvPr/>
              </p:nvSpPr>
              <p:spPr>
                <a:xfrm>
                  <a:off x="2027548" y="1697899"/>
                  <a:ext cx="253439" cy="334040"/>
                </a:xfrm>
                <a:prstGeom prst="diagStripe">
                  <a:avLst>
                    <a:gd name="adj" fmla="val 83500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Diagonal Stripe 120">
                  <a:extLst>
                    <a:ext uri="{FF2B5EF4-FFF2-40B4-BE49-F238E27FC236}">
                      <a16:creationId xmlns:a16="http://schemas.microsoft.com/office/drawing/2014/main" id="{B52EE025-805A-3EFC-0217-27EFAE0FBC9E}"/>
                    </a:ext>
                  </a:extLst>
                </p:cNvPr>
                <p:cNvSpPr/>
                <p:nvPr/>
              </p:nvSpPr>
              <p:spPr>
                <a:xfrm flipH="1">
                  <a:off x="1897101" y="1869930"/>
                  <a:ext cx="130447" cy="162009"/>
                </a:xfrm>
                <a:prstGeom prst="diagStripe">
                  <a:avLst>
                    <a:gd name="adj" fmla="val 67526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74709354"/>
                    </p:ext>
                  </p:extLst>
                </p:nvPr>
              </p:nvGraphicFramePr>
              <p:xfrm>
                <a:off x="7311365" y="6503796"/>
                <a:ext cx="1060524" cy="1081392"/>
              </p:xfrm>
              <a:graphic>
                <a:graphicData uri="http://schemas.microsoft.com/office/drawing/2017/model3d">
                  <am3d:model3d r:embed="rId34">
                    <am3d:spPr>
                      <a:xfrm>
                        <a:off x="0" y="0"/>
                        <a:ext cx="1060524" cy="1081392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794300" ay="1724421" az="9184252"/>
                      <am3d:postTrans dx="0" dy="0" dz="0"/>
                    </am3d:trans>
                    <am3d:raster rName="Office3DRenderer" rVer="16.0.8326">
                      <am3d:blip r:embed="rId35"/>
                    </am3d:raster>
                    <am3d:objViewport viewportSz="10948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11365" y="6503796"/>
                  <a:ext cx="1060524" cy="108139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22C09F36-834A-5450-6715-99391DA0B690}"/>
              </a:ext>
            </a:extLst>
          </p:cNvPr>
          <p:cNvSpPr txBox="1"/>
          <p:nvPr/>
        </p:nvSpPr>
        <p:spPr>
          <a:xfrm>
            <a:off x="8375200" y="6987588"/>
            <a:ext cx="137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Shell closure (cardboard added)!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534C519-E19A-CE22-28C8-B1929E91C367}"/>
              </a:ext>
            </a:extLst>
          </p:cNvPr>
          <p:cNvCxnSpPr>
            <a:cxnSpLocks/>
          </p:cNvCxnSpPr>
          <p:nvPr/>
        </p:nvCxnSpPr>
        <p:spPr>
          <a:xfrm flipH="1" flipV="1">
            <a:off x="8371889" y="6951463"/>
            <a:ext cx="233612" cy="275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ADD5A7A-5FEE-AEA7-79E8-3141CB33D6C3}"/>
              </a:ext>
            </a:extLst>
          </p:cNvPr>
          <p:cNvGrpSpPr/>
          <p:nvPr/>
        </p:nvGrpSpPr>
        <p:grpSpPr>
          <a:xfrm>
            <a:off x="1954244" y="2197524"/>
            <a:ext cx="1842293" cy="1737210"/>
            <a:chOff x="-1902245" y="3016021"/>
            <a:chExt cx="1842293" cy="173721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56397986"/>
                    </p:ext>
                  </p:extLst>
                </p:nvPr>
              </p:nvGraphicFramePr>
              <p:xfrm>
                <a:off x="-1197396" y="3016021"/>
                <a:ext cx="969755" cy="1490099"/>
              </p:xfrm>
              <a:graphic>
                <a:graphicData uri="http://schemas.microsoft.com/office/drawing/2017/model3d">
                  <am3d:model3d r:embed="rId36">
                    <am3d:spPr>
                      <a:xfrm>
                        <a:off x="0" y="0"/>
                        <a:ext cx="969755" cy="1490099"/>
                      </a:xfrm>
                      <a:prstGeom prst="rect">
                        <a:avLst/>
                      </a:prstGeom>
                    </am3d:spPr>
                    <am3d:camera>
                      <am3d:pos x="0" y="0" z="5046515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333360" d="1000000"/>
                      <am3d:preTrans dx="371" dy="-6000037" dz="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486321" ay="-2920194" az="-3020975"/>
                      <am3d:postTrans dx="0" dy="0" dz="0"/>
                    </am3d:trans>
                    <am3d:raster rName="Office3DRenderer" rVer="16.0.8326">
                      <am3d:blip r:embed="rId37"/>
                    </am3d:raster>
                    <am3d:objViewport viewportSz="128987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59093" y="2197524"/>
                  <a:ext cx="969755" cy="149009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933A29D4-B699-C594-EB72-AD94736E1E75}"/>
                </a:ext>
              </a:extLst>
            </p:cNvPr>
            <p:cNvCxnSpPr>
              <a:cxnSpLocks/>
            </p:cNvCxnSpPr>
            <p:nvPr/>
          </p:nvCxnSpPr>
          <p:spPr>
            <a:xfrm rot="19740000">
              <a:off x="-932521" y="3619354"/>
              <a:ext cx="0" cy="922779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5539C35B-708F-78C4-B425-D61CCD521F72}"/>
                </a:ext>
              </a:extLst>
            </p:cNvPr>
            <p:cNvCxnSpPr>
              <a:cxnSpLocks/>
            </p:cNvCxnSpPr>
            <p:nvPr/>
          </p:nvCxnSpPr>
          <p:spPr>
            <a:xfrm rot="21420000">
              <a:off x="-1160698" y="3334607"/>
              <a:ext cx="0" cy="30167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A3A7B832-0F9B-F272-D46D-7CFED6A24C17}"/>
                </a:ext>
              </a:extLst>
            </p:cNvPr>
            <p:cNvCxnSpPr>
              <a:cxnSpLocks/>
            </p:cNvCxnSpPr>
            <p:nvPr/>
          </p:nvCxnSpPr>
          <p:spPr>
            <a:xfrm rot="3960000">
              <a:off x="-514232" y="4359943"/>
              <a:ext cx="0" cy="213234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3B47D27-D6E0-92B0-9C42-A5885163F6E3}"/>
                </a:ext>
              </a:extLst>
            </p:cNvPr>
            <p:cNvSpPr txBox="1"/>
            <p:nvPr/>
          </p:nvSpPr>
          <p:spPr>
            <a:xfrm>
              <a:off x="-1902245" y="3236107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H=2.5cm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2B7D053-EBB0-616D-7B1D-F5E8CCB3BECB}"/>
                </a:ext>
              </a:extLst>
            </p:cNvPr>
            <p:cNvSpPr txBox="1"/>
            <p:nvPr/>
          </p:nvSpPr>
          <p:spPr>
            <a:xfrm>
              <a:off x="-1444028" y="4246031"/>
              <a:ext cx="7104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L=7.5cm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FF615703-5BD2-7E24-B702-DD779E44EEF8}"/>
                </a:ext>
              </a:extLst>
            </p:cNvPr>
            <p:cNvSpPr txBox="1"/>
            <p:nvPr/>
          </p:nvSpPr>
          <p:spPr>
            <a:xfrm>
              <a:off x="-842539" y="4476232"/>
              <a:ext cx="782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W=1.5cm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3F12399-CD4E-6AE5-5057-9D72215FB66B}"/>
                </a:ext>
              </a:extLst>
            </p:cNvPr>
            <p:cNvSpPr txBox="1"/>
            <p:nvPr/>
          </p:nvSpPr>
          <p:spPr>
            <a:xfrm rot="19399408">
              <a:off x="-761877" y="353380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E1B75F8-4662-D4D3-57D0-5F7788B9154F}"/>
                </a:ext>
              </a:extLst>
            </p:cNvPr>
            <p:cNvSpPr txBox="1"/>
            <p:nvPr/>
          </p:nvSpPr>
          <p:spPr>
            <a:xfrm>
              <a:off x="-879329" y="370477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7397322-EA5C-C902-29D3-EB6F0D1EC3B5}"/>
                </a:ext>
              </a:extLst>
            </p:cNvPr>
            <p:cNvSpPr txBox="1"/>
            <p:nvPr/>
          </p:nvSpPr>
          <p:spPr>
            <a:xfrm>
              <a:off x="-542383" y="39807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76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6323463" y="5712673"/>
            <a:ext cx="3736613" cy="20545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Scoring:</a:t>
            </a:r>
          </a:p>
          <a:p>
            <a:r>
              <a:rPr lang="en-US" sz="1100" dirty="0"/>
              <a:t>Point Values for decay types: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Nucleon emission (N): +1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100" dirty="0"/>
              <a:t>β</a:t>
            </a:r>
            <a:r>
              <a:rPr lang="en-US" sz="1100" dirty="0"/>
              <a:t> or </a:t>
            </a:r>
            <a:r>
              <a:rPr lang="el-GR" sz="1100" dirty="0"/>
              <a:t>γ</a:t>
            </a:r>
            <a:r>
              <a:rPr lang="en-US" sz="1100" dirty="0"/>
              <a:t>-decay (</a:t>
            </a:r>
            <a:r>
              <a:rPr lang="el-GR" sz="1100" dirty="0"/>
              <a:t>β</a:t>
            </a:r>
            <a:r>
              <a:rPr lang="en-US" sz="1100" dirty="0"/>
              <a:t>, </a:t>
            </a:r>
            <a:r>
              <a:rPr lang="el-GR" sz="1100" dirty="0"/>
              <a:t>γ</a:t>
            </a:r>
            <a:r>
              <a:rPr lang="en-US" sz="1100" dirty="0"/>
              <a:t>): +2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Magic Numbers (M): +1 point per board on nucleus</a:t>
            </a:r>
          </a:p>
          <a:p>
            <a:endParaRPr lang="en-US" sz="200" dirty="0"/>
          </a:p>
          <a:p>
            <a:r>
              <a:rPr lang="en-US" sz="1100" dirty="0"/>
              <a:t>Add all points from decayed nucleons and any magic numbers in play. Total goes to the player who played the last stable move. GOAL: First to 25 wins!</a:t>
            </a:r>
          </a:p>
          <a:p>
            <a:endParaRPr lang="en-US" sz="200" dirty="0"/>
          </a:p>
          <a:p>
            <a:r>
              <a:rPr lang="en-US" sz="1100" b="1" dirty="0"/>
              <a:t>Ex:</a:t>
            </a:r>
            <a:r>
              <a:rPr lang="en-US" sz="1100" dirty="0"/>
              <a:t> It decayed on Orange’s turn, so Blue will get the points. We have two protons which fell onto their sides, </a:t>
            </a:r>
            <a:r>
              <a:rPr lang="el-GR" sz="1100" dirty="0"/>
              <a:t>β</a:t>
            </a:r>
            <a:r>
              <a:rPr lang="en-US" sz="1100" dirty="0"/>
              <a:t>-decaying into two neutrons. Blue gets 2(</a:t>
            </a:r>
            <a:r>
              <a:rPr lang="el-GR" sz="1100" dirty="0"/>
              <a:t>β</a:t>
            </a:r>
            <a:r>
              <a:rPr lang="en-US" sz="1100" dirty="0"/>
              <a:t>)+2(</a:t>
            </a:r>
            <a:r>
              <a:rPr lang="el-GR" sz="1100" dirty="0"/>
              <a:t>β</a:t>
            </a:r>
            <a:r>
              <a:rPr lang="en-US" sz="1100" dirty="0"/>
              <a:t>)+1(M)=5 points!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3459087" y="0"/>
            <a:ext cx="6599313" cy="776741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36649" y="288672"/>
            <a:ext cx="3248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1. Using one hand only, players may: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4064" y="6173265"/>
            <a:ext cx="32511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-1" y="1699"/>
            <a:ext cx="3462645" cy="430993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0" y="6161778"/>
            <a:ext cx="3462438" cy="16056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9629687"/>
                  </p:ext>
                </p:extLst>
              </p:nvPr>
            </p:nvGraphicFramePr>
            <p:xfrm>
              <a:off x="222933" y="402511"/>
              <a:ext cx="1654824" cy="19984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54824" cy="1998450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31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933" y="402511"/>
                <a:ext cx="1654824" cy="1998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5778142"/>
                  </p:ext>
                </p:extLst>
              </p:nvPr>
            </p:nvGraphicFramePr>
            <p:xfrm>
              <a:off x="2009430" y="456018"/>
              <a:ext cx="1058720" cy="19482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58720" cy="1948299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108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9430" y="456018"/>
                <a:ext cx="1058720" cy="194829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4061" y="527653"/>
            <a:ext cx="1292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1816430" y="532709"/>
            <a:ext cx="1527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1381696" y="485290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4679" y="4368220"/>
            <a:ext cx="3316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1953618" y="4619178"/>
            <a:ext cx="660614" cy="65152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0" y="4311635"/>
            <a:ext cx="3459087" cy="185251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3814160"/>
                  </p:ext>
                </p:extLst>
              </p:nvPr>
            </p:nvGraphicFramePr>
            <p:xfrm>
              <a:off x="1642825" y="4777106"/>
              <a:ext cx="1745570" cy="144239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45570" cy="1442392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425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2825" y="4777106"/>
                <a:ext cx="1745570" cy="1442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5715330"/>
                  </p:ext>
                </p:extLst>
              </p:nvPr>
            </p:nvGraphicFramePr>
            <p:xfrm>
              <a:off x="320546" y="4339075"/>
              <a:ext cx="1272951" cy="130975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72951" cy="1309754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229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546" y="4339075"/>
                <a:ext cx="1272951" cy="1309754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798955" y="5624091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7236097"/>
                  </p:ext>
                </p:extLst>
              </p:nvPr>
            </p:nvGraphicFramePr>
            <p:xfrm>
              <a:off x="392215" y="6669863"/>
              <a:ext cx="738094" cy="87385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738094" cy="873850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918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215" y="6669863"/>
                <a:ext cx="738094" cy="873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1634755"/>
                  </p:ext>
                </p:extLst>
              </p:nvPr>
            </p:nvGraphicFramePr>
            <p:xfrm>
              <a:off x="2110014" y="6753786"/>
              <a:ext cx="857550" cy="84642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857550" cy="846422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170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10014" y="6753786"/>
                <a:ext cx="857550" cy="846422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1308383" y="702293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08550" y="7481137"/>
            <a:ext cx="2769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Example: 8 protons and 8 neutrons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549413"/>
                  </p:ext>
                </p:extLst>
              </p:nvPr>
            </p:nvGraphicFramePr>
            <p:xfrm>
              <a:off x="258832" y="2805365"/>
              <a:ext cx="1123490" cy="1329566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23490" cy="1329566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645411" ay="2647717" az="203997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48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8832" y="2805365"/>
                <a:ext cx="1123490" cy="1329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899955"/>
                  </p:ext>
                </p:extLst>
              </p:nvPr>
            </p:nvGraphicFramePr>
            <p:xfrm>
              <a:off x="1272937" y="1831084"/>
              <a:ext cx="1994247" cy="2336247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94247" cy="2336247"/>
                    </a:xfrm>
                    <a:prstGeom prst="rect">
                      <a:avLst/>
                    </a:prstGeom>
                  </am3d:spPr>
                  <am3d:camera>
                    <am3d:pos x="0" y="0" z="616242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395351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198412" ay="-2273731" az="-899312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117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72937" y="1831084"/>
                <a:ext cx="1994247" cy="2336247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F6FE93F-D8C3-D54F-CD0D-EDFBA251ADA4}"/>
              </a:ext>
            </a:extLst>
          </p:cNvPr>
          <p:cNvSpPr txBox="1"/>
          <p:nvPr/>
        </p:nvSpPr>
        <p:spPr>
          <a:xfrm>
            <a:off x="111608" y="2506290"/>
            <a:ext cx="1292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Pair a nucleon by sliding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39D89-8302-570F-3C07-E12F17B6890F}"/>
              </a:ext>
            </a:extLst>
          </p:cNvPr>
          <p:cNvSpPr txBox="1"/>
          <p:nvPr/>
        </p:nvSpPr>
        <p:spPr>
          <a:xfrm>
            <a:off x="1381696" y="1896793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638AD35-BA7B-AFF9-1B0A-8BDFB1214B1C}"/>
              </a:ext>
            </a:extLst>
          </p:cNvPr>
          <p:cNvSpPr/>
          <p:nvPr/>
        </p:nvSpPr>
        <p:spPr>
          <a:xfrm>
            <a:off x="1294439" y="385631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AF2F87-E3C5-7627-0B8E-FCE327513117}"/>
              </a:ext>
            </a:extLst>
          </p:cNvPr>
          <p:cNvSpPr txBox="1"/>
          <p:nvPr/>
        </p:nvSpPr>
        <p:spPr>
          <a:xfrm>
            <a:off x="1104185" y="8980"/>
            <a:ext cx="1217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 Rules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4377A9-13FC-55F0-AABD-B15463FDBB3E}"/>
              </a:ext>
            </a:extLst>
          </p:cNvPr>
          <p:cNvGrpSpPr/>
          <p:nvPr/>
        </p:nvGrpSpPr>
        <p:grpSpPr>
          <a:xfrm>
            <a:off x="3959019" y="379895"/>
            <a:ext cx="2090306" cy="2174948"/>
            <a:chOff x="2984359" y="1841360"/>
            <a:chExt cx="4089680" cy="4089679"/>
          </a:xfrm>
        </p:grpSpPr>
        <p:pic>
          <p:nvPicPr>
            <p:cNvPr id="30" name="Picture 2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F7863DC-E58E-6C01-C7B0-0E3AC86B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2" name="Picture 3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858B67-072C-0247-B3EA-17385B21B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1658EFE-9B42-5EB5-3621-E2517EEEC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784357-57BF-5133-67D0-262432D15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35" name="Picture 3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2645942-ADBE-B520-2B80-34AAC1E18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3405460" y="326281"/>
            <a:ext cx="3273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i. All players have placed 1 block down making </a:t>
            </a:r>
            <a:r>
              <a:rPr lang="en-US" sz="1100" baseline="30000" dirty="0"/>
              <a:t>4</a:t>
            </a:r>
            <a:r>
              <a:rPr lang="en-US" sz="1100" dirty="0"/>
              <a:t>He. Blue placed magic number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3662535"/>
                  </p:ext>
                </p:extLst>
              </p:nvPr>
            </p:nvGraphicFramePr>
            <p:xfrm>
              <a:off x="4639222" y="1044212"/>
              <a:ext cx="676450" cy="680184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676450" cy="680184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7763522" ay="2420180" az="2294790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6983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39222" y="1044212"/>
                <a:ext cx="676450" cy="680184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7030593" y="326924"/>
            <a:ext cx="2683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ii. Orange places proton on closed </a:t>
            </a:r>
            <a:r>
              <a:rPr lang="en-US" sz="1100" baseline="30000" dirty="0"/>
              <a:t>4</a:t>
            </a:r>
            <a:r>
              <a:rPr lang="en-US" sz="1100" dirty="0"/>
              <a:t>He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91D4BEC-B660-5629-3138-35FA7F9EA953}"/>
              </a:ext>
            </a:extLst>
          </p:cNvPr>
          <p:cNvGrpSpPr/>
          <p:nvPr/>
        </p:nvGrpSpPr>
        <p:grpSpPr>
          <a:xfrm>
            <a:off x="7410959" y="381657"/>
            <a:ext cx="2090306" cy="2174948"/>
            <a:chOff x="2984359" y="1841360"/>
            <a:chExt cx="4089680" cy="4089679"/>
          </a:xfrm>
        </p:grpSpPr>
        <p:pic>
          <p:nvPicPr>
            <p:cNvPr id="62" name="Picture 6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28DB68-21ED-91BE-ED2F-65347905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66" name="Picture 6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CE5FA31-384D-0874-52E6-73D79C2C9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FD68207-1ACF-1188-FFE9-EEBACFEDE2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1089A55-9B09-9C0F-D959-FFD3BADEA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1" name="Picture 7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42523EE-ACD2-C7E8-4912-A48688D4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2018057"/>
                  </p:ext>
                </p:extLst>
              </p:nvPr>
            </p:nvGraphicFramePr>
            <p:xfrm>
              <a:off x="7915308" y="284415"/>
              <a:ext cx="875252" cy="1373880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875252" cy="1373880"/>
                    </a:xfrm>
                    <a:prstGeom prst="rect">
                      <a:avLst/>
                    </a:prstGeom>
                  </am3d:spPr>
                  <am3d:camera>
                    <am3d:pos x="0" y="0" z="736341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57670" d="1000000"/>
                    <am3d:preTrans dx="-8112459" dy="-17841608" dz="-2429504"/>
                    <am3d:scale>
                      <am3d:sx n="1000000" d="1000000"/>
                      <am3d:sy n="1000000" d="1000000"/>
                      <am3d:sz n="1000000" d="1000000"/>
                    </am3d:scale>
                    <am3d:rot ax="8872837" ay="2378840" az="9490277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396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15308" y="284415"/>
                <a:ext cx="875252" cy="13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043F21D2-33C7-8A59-394A-575A017024A0}"/>
              </a:ext>
            </a:extLst>
          </p:cNvPr>
          <p:cNvGrpSpPr/>
          <p:nvPr/>
        </p:nvGrpSpPr>
        <p:grpSpPr>
          <a:xfrm>
            <a:off x="7428838" y="2083998"/>
            <a:ext cx="2090306" cy="2174948"/>
            <a:chOff x="2984359" y="1841360"/>
            <a:chExt cx="4089680" cy="4089679"/>
          </a:xfrm>
        </p:grpSpPr>
        <p:pic>
          <p:nvPicPr>
            <p:cNvPr id="80" name="Picture 7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D4A6FEB-9261-6DEA-5252-C27DC277E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1" name="Picture 8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D996F6-14E9-B24C-7D0E-9BAE20615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17507F4-871D-C30B-ED9C-3570AB69AD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636C337-BFC2-A84D-94A2-8CAE7D2AD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84" name="Picture 8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600B277-9991-1E77-3E66-8ABA7284A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4527672"/>
                  </p:ext>
                </p:extLst>
              </p:nvPr>
            </p:nvGraphicFramePr>
            <p:xfrm>
              <a:off x="7978076" y="2402640"/>
              <a:ext cx="1408578" cy="1019254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408578" cy="1019254"/>
                    </a:xfrm>
                    <a:prstGeom prst="rect">
                      <a:avLst/>
                    </a:prstGeom>
                  </am3d:spPr>
                  <am3d:camera>
                    <am3d:pos x="0" y="0" z="799523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42951" d="1000000"/>
                    <am3d:preTrans dx="8566492" dy="-17022809" dz="-288409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292" ay="1902708" az="941455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851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78076" y="2402640"/>
                <a:ext cx="1408578" cy="1019254"/>
              </a:xfrm>
              <a:prstGeom prst="rect">
                <a:avLst/>
              </a:prstGeom>
            </p:spPr>
          </p:pic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A897D160-81A9-0EE5-154C-0CE2F90A86D3}"/>
              </a:ext>
            </a:extLst>
          </p:cNvPr>
          <p:cNvSpPr txBox="1"/>
          <p:nvPr/>
        </p:nvSpPr>
        <p:spPr>
          <a:xfrm>
            <a:off x="7044033" y="2127455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iv. Grey adds proton on </a:t>
            </a:r>
            <a:r>
              <a:rPr lang="en-US" sz="1100" baseline="30000" dirty="0"/>
              <a:t>6</a:t>
            </a:r>
            <a:r>
              <a:rPr lang="en-US" sz="1100" dirty="0"/>
              <a:t>Be making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D308B4-E95B-F383-8425-A097E5D35734}"/>
              </a:ext>
            </a:extLst>
          </p:cNvPr>
          <p:cNvGrpSpPr/>
          <p:nvPr/>
        </p:nvGrpSpPr>
        <p:grpSpPr>
          <a:xfrm>
            <a:off x="3953903" y="3872322"/>
            <a:ext cx="2090306" cy="2174948"/>
            <a:chOff x="2984359" y="1841360"/>
            <a:chExt cx="4089680" cy="4089679"/>
          </a:xfrm>
        </p:grpSpPr>
        <p:pic>
          <p:nvPicPr>
            <p:cNvPr id="87" name="Picture 8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EE1AA77-1051-1825-BD41-3595663B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8" name="Picture 8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5F8BC96-286A-D07D-FC1F-E5AC617B4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50C4F1-93EF-41B3-E47B-ECE0302EB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8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244AE1-6F39-70B6-48A9-A4995414E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1" name="Picture 9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9D44F83-97A4-EEBD-8EC1-A72ACDF04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5908985"/>
                  </p:ext>
                </p:extLst>
              </p:nvPr>
            </p:nvGraphicFramePr>
            <p:xfrm>
              <a:off x="4509878" y="4021156"/>
              <a:ext cx="710002" cy="1092128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710002" cy="1092128"/>
                    </a:xfrm>
                    <a:prstGeom prst="rect">
                      <a:avLst/>
                    </a:prstGeom>
                  </am3d:spPr>
                  <am3d:camera>
                    <am3d:pos x="0" y="0" z="670432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98341" d="1000000"/>
                    <am3d:preTrans dx="-2182412" dy="-17999987" dz="3710740"/>
                    <am3d:scale>
                      <am3d:sx n="1000000" d="1000000"/>
                      <am3d:sy n="1000000" d="1000000"/>
                      <am3d:sz n="1000000" d="1000000"/>
                    </am3d:scale>
                    <am3d:rot ax="9777490" ay="1393237" az="10386538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458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09878" y="4021156"/>
                <a:ext cx="710002" cy="1092128"/>
              </a:xfrm>
              <a:prstGeom prst="rect">
                <a:avLst/>
              </a:prstGeom>
            </p:spPr>
          </p:pic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3D14AEAD-E0A8-C63D-0D82-820BEA9C1765}"/>
              </a:ext>
            </a:extLst>
          </p:cNvPr>
          <p:cNvSpPr txBox="1"/>
          <p:nvPr/>
        </p:nvSpPr>
        <p:spPr>
          <a:xfrm>
            <a:off x="3661179" y="3900600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v. Blue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DAF4C52-D6E4-3E8A-3B4B-851F71D9D674}"/>
              </a:ext>
            </a:extLst>
          </p:cNvPr>
          <p:cNvGrpSpPr/>
          <p:nvPr/>
        </p:nvGrpSpPr>
        <p:grpSpPr>
          <a:xfrm>
            <a:off x="7425280" y="3839728"/>
            <a:ext cx="2090306" cy="2174948"/>
            <a:chOff x="2984359" y="1841360"/>
            <a:chExt cx="4089680" cy="4089679"/>
          </a:xfrm>
        </p:grpSpPr>
        <p:pic>
          <p:nvPicPr>
            <p:cNvPr id="93" name="Picture 9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A6C3A3-D976-F0CF-80C8-DE642BD7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94" name="Picture 9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0341075-62CE-BD61-D0EE-FA0C2283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56D7BFD-2500-5F26-602C-D4974AD438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9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C194B94-EFC1-9729-40C7-12AA98F51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7" name="Picture 9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D1F0024-E4CB-D090-B62F-F5663193A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7073464"/>
                  </p:ext>
                </p:extLst>
              </p:nvPr>
            </p:nvGraphicFramePr>
            <p:xfrm>
              <a:off x="8016999" y="4003630"/>
              <a:ext cx="717248" cy="1227354"/>
            </p:xfrm>
            <a:graphic>
              <a:graphicData uri="http://schemas.microsoft.com/office/drawing/2017/model3d">
                <am3d:model3d r:embed="rId27">
                  <am3d:spPr>
                    <a:xfrm>
                      <a:off x="0" y="0"/>
                      <a:ext cx="717248" cy="1227354"/>
                    </a:xfrm>
                    <a:prstGeom prst="rect">
                      <a:avLst/>
                    </a:prstGeom>
                  </am3d:spPr>
                  <am3d:camera>
                    <am3d:pos x="0" y="0" z="612004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3" d="1000000"/>
                    <am3d:preTrans dx="-1415300" dy="-17999989" dz="3113834"/>
                    <am3d:scale>
                      <am3d:sx n="1000000" d="1000000"/>
                      <am3d:sy n="1000000" d="1000000"/>
                      <am3d:sz n="1000000" d="1000000"/>
                    </am3d:scale>
                    <am3d:rot ax="9167903" ay="1806806" az="9932422"/>
                    <am3d:postTrans dx="0" dy="0" dz="0"/>
                  </am3d:trans>
                  <am3d:raster rName="Office3DRenderer" rVer="16.0.8326">
                    <am3d:blip r:embed="rId28"/>
                  </am3d:raster>
                  <am3d:objViewport viewportSz="15506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16999" y="4003630"/>
                <a:ext cx="717248" cy="1227354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77019315-8D0A-4A2B-A61D-A17DE46412A9}"/>
              </a:ext>
            </a:extLst>
          </p:cNvPr>
          <p:cNvSpPr txBox="1"/>
          <p:nvPr/>
        </p:nvSpPr>
        <p:spPr>
          <a:xfrm>
            <a:off x="7136709" y="3890042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vi. Orange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784BFF1-8F1F-72A1-0891-333DB3AA2A59}"/>
              </a:ext>
            </a:extLst>
          </p:cNvPr>
          <p:cNvGrpSpPr/>
          <p:nvPr/>
        </p:nvGrpSpPr>
        <p:grpSpPr>
          <a:xfrm>
            <a:off x="3937572" y="2072165"/>
            <a:ext cx="2090306" cy="2174948"/>
            <a:chOff x="2984359" y="1841360"/>
            <a:chExt cx="4089680" cy="40896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9F269A7-42AC-A340-9D3A-4CD7AEBD4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B533FF7-07E0-250D-8B3E-52368163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CCC2563-5769-EA5B-2D06-D4B6F58FB1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B87BAE-901F-887D-B675-4D7DDE0F4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8" name="Picture 7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D62173-956C-B0CA-AC2E-E662720C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7F18CFD-AF03-912C-66AB-6DC0ED0E8605}"/>
              </a:ext>
            </a:extLst>
          </p:cNvPr>
          <p:cNvSpPr txBox="1"/>
          <p:nvPr/>
        </p:nvSpPr>
        <p:spPr>
          <a:xfrm>
            <a:off x="3568503" y="2138013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iii. Green pairs proton on </a:t>
            </a:r>
            <a:r>
              <a:rPr lang="en-US" sz="1100" baseline="30000" dirty="0"/>
              <a:t>5</a:t>
            </a:r>
            <a:r>
              <a:rPr lang="en-US" sz="1100" dirty="0"/>
              <a:t>Li making </a:t>
            </a:r>
            <a:r>
              <a:rPr lang="en-US" sz="1100" baseline="30000" dirty="0"/>
              <a:t>6</a:t>
            </a:r>
            <a:r>
              <a:rPr lang="en-US" sz="1100" dirty="0"/>
              <a:t>Be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6270278"/>
                  </p:ext>
                </p:extLst>
              </p:nvPr>
            </p:nvGraphicFramePr>
            <p:xfrm>
              <a:off x="4510446" y="2095379"/>
              <a:ext cx="1070298" cy="1363558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1070298" cy="1363558"/>
                    </a:xfrm>
                    <a:prstGeom prst="rect">
                      <a:avLst/>
                    </a:prstGeom>
                  </am3d:spPr>
                  <am3d:camera>
                    <am3d:pos x="0" y="0" z="6272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-3168714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681462" ay="2069112" az="9488884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1692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10446" y="2095379"/>
                <a:ext cx="1070298" cy="1363558"/>
              </a:xfrm>
              <a:prstGeom prst="rect">
                <a:avLst/>
              </a:prstGeom>
            </p:spPr>
          </p:pic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E14F74E9-F550-D539-05AB-6A4D27153B67}"/>
              </a:ext>
            </a:extLst>
          </p:cNvPr>
          <p:cNvSpPr txBox="1"/>
          <p:nvPr/>
        </p:nvSpPr>
        <p:spPr>
          <a:xfrm>
            <a:off x="5780292" y="-12778"/>
            <a:ext cx="192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Example game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04D0797-3EDE-8220-73A7-1C727BD170DC}"/>
              </a:ext>
            </a:extLst>
          </p:cNvPr>
          <p:cNvGrpSpPr/>
          <p:nvPr/>
        </p:nvGrpSpPr>
        <p:grpSpPr>
          <a:xfrm>
            <a:off x="3957254" y="5651376"/>
            <a:ext cx="2090306" cy="2174948"/>
            <a:chOff x="2984359" y="1841360"/>
            <a:chExt cx="4089680" cy="4089679"/>
          </a:xfrm>
        </p:grpSpPr>
        <p:pic>
          <p:nvPicPr>
            <p:cNvPr id="103" name="Picture 10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5813860-4F88-B751-3843-DDF90E7B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04" name="Picture 10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F73B98F-77EE-C3EC-7772-482DC1D4A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8AA6701-42CC-83B1-7F77-4A5FDA56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3DFBCC-D49E-0927-E625-0AC11A8F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107" name="Picture 10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82AADE-F642-A181-631A-E54CE981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5895376"/>
                  </p:ext>
                </p:extLst>
              </p:nvPr>
            </p:nvGraphicFramePr>
            <p:xfrm>
              <a:off x="4661248" y="6000272"/>
              <a:ext cx="633446" cy="1035410"/>
            </p:xfrm>
            <a:graphic>
              <a:graphicData uri="http://schemas.microsoft.com/office/drawing/2017/model3d">
                <am3d:model3d r:embed="rId31">
                  <am3d:spPr>
                    <a:xfrm>
                      <a:off x="0" y="0"/>
                      <a:ext cx="633446" cy="1035410"/>
                    </a:xfrm>
                    <a:prstGeom prst="rect">
                      <a:avLst/>
                    </a:prstGeom>
                  </am3d:spPr>
                  <am3d:camera>
                    <am3d:pos x="0" y="0" z="62946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3378" d="1000000"/>
                    <am3d:preTrans dx="153" dy="-17999983" dz="449700"/>
                    <am3d:scale>
                      <am3d:sx n="1000000" d="1000000"/>
                      <am3d:sy n="1000000" d="1000000"/>
                      <am3d:sz n="1000000" d="1000000"/>
                    </am3d:scale>
                    <am3d:rot ax="8992540" ay="1647320" az="9901355"/>
                    <am3d:postTrans dx="0" dy="0" dz="0"/>
                  </am3d:trans>
                  <am3d:raster rName="Office3DRenderer" rVer="16.0.8326">
                    <am3d:blip r:embed="rId32"/>
                  </am3d:raster>
                  <am3d:objViewport viewportSz="108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61248" y="6000272"/>
                <a:ext cx="633446" cy="1035410"/>
              </a:xfrm>
              <a:prstGeom prst="rect">
                <a:avLst/>
              </a:prstGeom>
            </p:spPr>
          </p:pic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6F64D112-DDAD-DAA9-1202-19B06E55C3E9}"/>
              </a:ext>
            </a:extLst>
          </p:cNvPr>
          <p:cNvSpPr txBox="1"/>
          <p:nvPr/>
        </p:nvSpPr>
        <p:spPr>
          <a:xfrm>
            <a:off x="3647989" y="5700840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vii. Nucleus decays after Orange plays!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63BB720-DB19-08A6-6428-8F7A1BAF4F34}"/>
              </a:ext>
            </a:extLst>
          </p:cNvPr>
          <p:cNvSpPr txBox="1"/>
          <p:nvPr/>
        </p:nvSpPr>
        <p:spPr>
          <a:xfrm>
            <a:off x="3650990" y="7424302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Blue wins the round!</a:t>
            </a:r>
          </a:p>
        </p:txBody>
      </p:sp>
    </p:spTree>
    <p:extLst>
      <p:ext uri="{BB962C8B-B14F-4D97-AF65-F5344CB8AC3E}">
        <p14:creationId xmlns:p14="http://schemas.microsoft.com/office/powerpoint/2010/main" val="1854039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26858" y="153226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0012799"/>
                  </p:ext>
                </p:extLst>
              </p:nvPr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5245990"/>
                  </p:ext>
                </p:extLst>
              </p:nvPr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416058"/>
                  </p:ext>
                </p:extLst>
              </p:nvPr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5097518"/>
                  </p:ext>
                </p:extLst>
              </p:nvPr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4991412"/>
                  </p:ext>
                </p:extLst>
              </p:nvPr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5644444"/>
                  </p:ext>
                </p:extLst>
              </p:nvPr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7685742"/>
                  </p:ext>
                </p:extLst>
              </p:nvPr>
            </p:nvGraphicFramePr>
            <p:xfrm>
              <a:off x="3606007" y="93632"/>
              <a:ext cx="1902676" cy="252677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902676" cy="2526770"/>
                    </a:xfrm>
                    <a:prstGeom prst="rect">
                      <a:avLst/>
                    </a:prstGeom>
                  </am3d:spPr>
                  <am3d:camera>
                    <am3d:pos x="0" y="0" z="705606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6" d="1000000"/>
                    <am3d:preTrans dx="-57" dy="-18000000" dz="698670"/>
                    <am3d:scale>
                      <am3d:sx n="1000000" d="1000000"/>
                      <am3d:sy n="1000000" d="1000000"/>
                      <am3d:sz n="1000000" d="1000000"/>
                    </am3d:scale>
                    <am3d:rot ax="9007864" ay="-1642037" az="-991267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35932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06007" y="93632"/>
                <a:ext cx="1902676" cy="2526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0198944"/>
                  </p:ext>
                </p:extLst>
              </p:nvPr>
            </p:nvGraphicFramePr>
            <p:xfrm>
              <a:off x="7823647" y="690360"/>
              <a:ext cx="1981176" cy="170219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81176" cy="1702198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741883" ay="1439216" az="135687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8248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23647" y="690360"/>
                <a:ext cx="1981176" cy="1702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4690406"/>
                  </p:ext>
                </p:extLst>
              </p:nvPr>
            </p:nvGraphicFramePr>
            <p:xfrm>
              <a:off x="240416" y="-223515"/>
              <a:ext cx="2193052" cy="2591436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2193052" cy="2591436"/>
                    </a:xfrm>
                    <a:prstGeom prst="rect">
                      <a:avLst/>
                    </a:prstGeom>
                  </am3d:spPr>
                  <am3d:camera>
                    <am3d:pos x="0" y="0" z="766860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03922" d="1000000"/>
                    <am3d:preTrans dx="-3139426" dy="-17787034" dz="150"/>
                    <am3d:scale>
                      <am3d:sx n="1000000" d="1000000"/>
                      <am3d:sy n="1000000" d="1000000"/>
                      <am3d:sz n="1000000" d="1000000"/>
                    </am3d:scale>
                    <am3d:rot ax="2152994" ay="2123731" az="136406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35932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0416" y="-223515"/>
                <a:ext cx="2193052" cy="25914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590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>
            <a:extLst>
              <a:ext uri="{FF2B5EF4-FFF2-40B4-BE49-F238E27FC236}">
                <a16:creationId xmlns:a16="http://schemas.microsoft.com/office/drawing/2014/main" id="{6681C31A-4D8F-CABF-14DE-58588004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136" y="1410268"/>
            <a:ext cx="6684264" cy="63621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1ACC59-794F-8B30-6958-3008236A46A9}"/>
              </a:ext>
            </a:extLst>
          </p:cNvPr>
          <p:cNvSpPr txBox="1"/>
          <p:nvPr/>
        </p:nvSpPr>
        <p:spPr>
          <a:xfrm>
            <a:off x="770441" y="27440"/>
            <a:ext cx="177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(Optional) Rule 7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8046282"/>
                  </p:ext>
                </p:extLst>
              </p:nvPr>
            </p:nvGraphicFramePr>
            <p:xfrm>
              <a:off x="586062" y="1244618"/>
              <a:ext cx="2050856" cy="16232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50856" cy="1623200"/>
                    </a:xfrm>
                    <a:prstGeom prst="rect">
                      <a:avLst/>
                    </a:prstGeom>
                  </am3d:spPr>
                  <am3d:camera>
                    <am3d:pos x="0" y="0" z="598035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81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4280" ay="2403146" az="904179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062" y="1244618"/>
                <a:ext cx="2050856" cy="16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7493352"/>
                  </p:ext>
                </p:extLst>
              </p:nvPr>
            </p:nvGraphicFramePr>
            <p:xfrm>
              <a:off x="1312870" y="3488016"/>
              <a:ext cx="1940108" cy="16346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40108" cy="1634648"/>
                    </a:xfrm>
                    <a:prstGeom prst="rect">
                      <a:avLst/>
                    </a:prstGeom>
                  </am3d:spPr>
                  <am3d:camera>
                    <am3d:pos x="0" y="0" z="6271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594152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629" ay="2331036" az="918228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2870" y="3488016"/>
                <a:ext cx="1940108" cy="1634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6106467"/>
                  </p:ext>
                </p:extLst>
              </p:nvPr>
            </p:nvGraphicFramePr>
            <p:xfrm>
              <a:off x="-123370" y="6031555"/>
              <a:ext cx="2056618" cy="16278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056618" cy="1627806"/>
                    </a:xfrm>
                    <a:prstGeom prst="rect">
                      <a:avLst/>
                    </a:prstGeom>
                  </am3d:spPr>
                  <am3d:camera>
                    <am3d:pos x="0" y="0" z="598035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93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6812" ay="2269458" az="911364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698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3370" y="6031555"/>
                <a:ext cx="2056618" cy="1627806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C3C08DE-05AD-3C67-4D71-81113C0CD900}"/>
              </a:ext>
            </a:extLst>
          </p:cNvPr>
          <p:cNvGrpSpPr/>
          <p:nvPr/>
        </p:nvGrpSpPr>
        <p:grpSpPr>
          <a:xfrm>
            <a:off x="2735342" y="3369042"/>
            <a:ext cx="406051" cy="339371"/>
            <a:chOff x="989813" y="1018095"/>
            <a:chExt cx="1941922" cy="1885361"/>
          </a:xfrm>
        </p:grpSpPr>
        <p:sp>
          <p:nvSpPr>
            <p:cNvPr id="64" name="Diagonal Stripe 63">
              <a:extLst>
                <a:ext uri="{FF2B5EF4-FFF2-40B4-BE49-F238E27FC236}">
                  <a16:creationId xmlns:a16="http://schemas.microsoft.com/office/drawing/2014/main" id="{7C82F275-615D-9690-43AC-8C0CE42C49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65" name="Diagonal Stripe 64">
              <a:extLst>
                <a:ext uri="{FF2B5EF4-FFF2-40B4-BE49-F238E27FC236}">
                  <a16:creationId xmlns:a16="http://schemas.microsoft.com/office/drawing/2014/main" id="{DC1DB087-59B1-95E9-6AE5-35695524069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66" name="Multiplication Sign 65">
            <a:extLst>
              <a:ext uri="{FF2B5EF4-FFF2-40B4-BE49-F238E27FC236}">
                <a16:creationId xmlns:a16="http://schemas.microsoft.com/office/drawing/2014/main" id="{8028EF35-EF98-481D-B173-2103D9D9B5CD}"/>
              </a:ext>
            </a:extLst>
          </p:cNvPr>
          <p:cNvSpPr>
            <a:spLocks noChangeAspect="1"/>
          </p:cNvSpPr>
          <p:nvPr/>
        </p:nvSpPr>
        <p:spPr>
          <a:xfrm>
            <a:off x="1399977" y="5970510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15CC612-FDC6-9DC7-BBA0-8C7F4FB016D7}"/>
              </a:ext>
            </a:extLst>
          </p:cNvPr>
          <p:cNvSpPr/>
          <p:nvPr/>
        </p:nvSpPr>
        <p:spPr>
          <a:xfrm>
            <a:off x="0" y="0"/>
            <a:ext cx="3314700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067E4D1-6896-B802-3D27-D9A80E98596D}"/>
              </a:ext>
            </a:extLst>
          </p:cNvPr>
          <p:cNvSpPr/>
          <p:nvPr/>
        </p:nvSpPr>
        <p:spPr>
          <a:xfrm>
            <a:off x="3314700" y="0"/>
            <a:ext cx="6739074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030DD67-795D-348B-9AD0-D4F86C602F9A}"/>
              </a:ext>
            </a:extLst>
          </p:cNvPr>
          <p:cNvSpPr txBox="1"/>
          <p:nvPr/>
        </p:nvSpPr>
        <p:spPr>
          <a:xfrm>
            <a:off x="-25669" y="3319652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If </a:t>
            </a:r>
            <a:r>
              <a:rPr lang="en-US" sz="1484"/>
              <a:t>following rule 7</a:t>
            </a:r>
            <a:endParaRPr lang="en-US" sz="1484" dirty="0"/>
          </a:p>
        </p:txBody>
      </p:sp>
    </p:spTree>
    <p:extLst>
      <p:ext uri="{BB962C8B-B14F-4D97-AF65-F5344CB8AC3E}">
        <p14:creationId xmlns:p14="http://schemas.microsoft.com/office/powerpoint/2010/main" val="108555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0688A61-7BB8-4B2F-AB47-B0F4E9B8E9A2}"/>
              </a:ext>
            </a:extLst>
          </p:cNvPr>
          <p:cNvGrpSpPr/>
          <p:nvPr/>
        </p:nvGrpSpPr>
        <p:grpSpPr>
          <a:xfrm>
            <a:off x="1380231" y="1363876"/>
            <a:ext cx="3355819" cy="6251780"/>
            <a:chOff x="1380231" y="1363875"/>
            <a:chExt cx="3355819" cy="625178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A67FC88-61FF-4B17-879D-26E8253E9CB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24FB24-8EE1-4C01-9D05-211E1BB908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5A80FC5-899B-46ED-AAE5-EEAD15F2128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1BCA48-48A9-4AB4-91E6-FD9C41CFDA4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6243B8-DAEE-465F-80CA-CCD3085131C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8274A7B-FFB0-4050-90DC-6ED9574FBEE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D3330B1-C9F4-48E8-A674-1FA68318CA4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2370518-417B-4141-BD0E-68618831428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67EC31E-87E0-4980-B6CC-2FB283D8572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12F5F9-656F-4A98-9052-E6CB969F9E1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05ACEE-F7E1-4657-A6EF-002D19C6B02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C34905A-82C2-474F-99CF-6BE24C95D19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559CCBC-DC2F-4D6C-B360-C3E3DB87F86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85877D-BF11-4A69-BA66-B88EF27A7FF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93061C-A961-415A-8A9B-0FEF45770F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6" y="6947126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EE031A6-6CEB-4E82-AB7C-2840A2C57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5" y="525272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1B78C28-F24B-4812-B949-EE044D88E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4" y="2691251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71B7E44-86B1-4475-BA78-72825B8181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2" y="142550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3AA737A-3AE1-405D-A192-7D85D9CB6226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3681979" y="4136122"/>
              <a:ext cx="1738809" cy="369332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70965987-DEEE-472F-9924-CB910A078079}"/>
                </a:ext>
              </a:extLst>
            </p:cNvPr>
            <p:cNvCxnSpPr>
              <a:cxnSpLocks noChangeAspect="1"/>
              <a:stCxn id="66" idx="3"/>
              <a:endCxn id="65" idx="6"/>
            </p:cNvCxnSpPr>
            <p:nvPr/>
          </p:nvCxnSpPr>
          <p:spPr>
            <a:xfrm rot="16200000" flipV="1">
              <a:off x="3456333" y="2356333"/>
              <a:ext cx="1691611" cy="498492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0AA85F71-B916-451E-9B0A-9A36FE9B5674}"/>
                </a:ext>
              </a:extLst>
            </p:cNvPr>
            <p:cNvCxnSpPr>
              <a:cxnSpLocks noChangeAspect="1"/>
              <a:stCxn id="66" idx="3"/>
              <a:endCxn id="64" idx="6"/>
            </p:cNvCxnSpPr>
            <p:nvPr/>
          </p:nvCxnSpPr>
          <p:spPr>
            <a:xfrm rot="16200000" flipV="1">
              <a:off x="4089205" y="2989205"/>
              <a:ext cx="425868" cy="498490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61275BA7-12E9-428E-8A58-85F1342C8C67}"/>
                </a:ext>
              </a:extLst>
            </p:cNvPr>
            <p:cNvCxnSpPr>
              <a:cxnSpLocks noChangeAspect="1"/>
              <a:stCxn id="66" idx="1"/>
              <a:endCxn id="63" idx="6"/>
            </p:cNvCxnSpPr>
            <p:nvPr/>
          </p:nvCxnSpPr>
          <p:spPr>
            <a:xfrm rot="5400000">
              <a:off x="4103740" y="5139349"/>
              <a:ext cx="396800" cy="498489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09D10BDF-DAB8-4929-9FEB-56ECDF3B9E02}"/>
                </a:ext>
              </a:extLst>
            </p:cNvPr>
            <p:cNvCxnSpPr>
              <a:cxnSpLocks noChangeAspect="1"/>
              <a:stCxn id="66" idx="1"/>
              <a:endCxn id="62" idx="6"/>
            </p:cNvCxnSpPr>
            <p:nvPr/>
          </p:nvCxnSpPr>
          <p:spPr>
            <a:xfrm rot="5400000">
              <a:off x="3256541" y="5986548"/>
              <a:ext cx="2091198" cy="498488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F72C7-BE1B-46B2-9A66-4CABB5A1ED88}"/>
              </a:ext>
            </a:extLst>
          </p:cNvPr>
          <p:cNvGrpSpPr/>
          <p:nvPr/>
        </p:nvGrpSpPr>
        <p:grpSpPr>
          <a:xfrm>
            <a:off x="5507015" y="1363876"/>
            <a:ext cx="3355819" cy="6251780"/>
            <a:chOff x="5507017" y="1363875"/>
            <a:chExt cx="3355819" cy="625178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7F76FD9-781D-4221-9323-28E5BD23AD1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483F2F-9BE2-4A30-8D8A-2CE4A41F9FC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2C067A1-E794-458D-A39A-285FA6AFB1C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F5BF0C-E300-4276-96AB-5B66530D571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4DADF4D-F1F8-4D0E-9BF3-A1C01F8AD43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A8F0721-C1CE-41BD-9456-BC6689161D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A7F0DE-FA32-4CCC-B3AD-A4DB1B26AE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2C6F158-2A13-40D8-A777-84FB121DA01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96C1C01-5973-4B78-972A-93CDD4FF266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36B57E4-DF5E-4099-8546-04130BA863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64423A5-9931-428B-BB00-B0FBECC25AB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99690F4-E5FD-4B77-84DB-17A3B425752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A109305-CE4A-4ADD-871F-0757B05990D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01BB1EC-F0AF-4C29-9ABE-46DD43C4E14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C6AB58D-15D4-4608-A60E-4F4F225AFB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2" y="6947126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EED52CC-FC28-48EE-B5FF-F22FF672D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1" y="525272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E759720-42AA-4ACB-A3A2-FE138C325E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0" y="2691251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C39FC0B-9EF3-440E-A69D-F63102A494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48" y="142550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A65CE4E-A243-4620-8F33-CFABF761FA9B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7808765" y="4136122"/>
              <a:ext cx="1738809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5B5101A0-6337-47CD-9CBD-12E2E145C65D}"/>
                </a:ext>
              </a:extLst>
            </p:cNvPr>
            <p:cNvCxnSpPr>
              <a:cxnSpLocks noChangeAspect="1"/>
              <a:stCxn id="90" idx="3"/>
              <a:endCxn id="89" idx="6"/>
            </p:cNvCxnSpPr>
            <p:nvPr/>
          </p:nvCxnSpPr>
          <p:spPr>
            <a:xfrm rot="16200000" flipV="1">
              <a:off x="7583119" y="2356333"/>
              <a:ext cx="1691611" cy="498492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563DB928-65AE-4D30-B561-F2EFED8ADD31}"/>
                </a:ext>
              </a:extLst>
            </p:cNvPr>
            <p:cNvCxnSpPr>
              <a:cxnSpLocks noChangeAspect="1"/>
              <a:stCxn id="90" idx="3"/>
              <a:endCxn id="88" idx="6"/>
            </p:cNvCxnSpPr>
            <p:nvPr/>
          </p:nvCxnSpPr>
          <p:spPr>
            <a:xfrm rot="16200000" flipV="1">
              <a:off x="8215991" y="2989205"/>
              <a:ext cx="425868" cy="49849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6D238FD9-DE42-45C4-97C0-539A138E47D0}"/>
                </a:ext>
              </a:extLst>
            </p:cNvPr>
            <p:cNvCxnSpPr>
              <a:cxnSpLocks noChangeAspect="1"/>
              <a:stCxn id="90" idx="1"/>
              <a:endCxn id="87" idx="6"/>
            </p:cNvCxnSpPr>
            <p:nvPr/>
          </p:nvCxnSpPr>
          <p:spPr>
            <a:xfrm rot="5400000">
              <a:off x="8230526" y="5139349"/>
              <a:ext cx="396800" cy="498489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739102E1-2C84-42FA-95F2-5D3B1B8CCAD1}"/>
                </a:ext>
              </a:extLst>
            </p:cNvPr>
            <p:cNvCxnSpPr>
              <a:cxnSpLocks noChangeAspect="1"/>
              <a:stCxn id="90" idx="1"/>
              <a:endCxn id="86" idx="6"/>
            </p:cNvCxnSpPr>
            <p:nvPr/>
          </p:nvCxnSpPr>
          <p:spPr>
            <a:xfrm rot="5400000">
              <a:off x="7383327" y="5986548"/>
              <a:ext cx="2091198" cy="498488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945FF58-F6BA-4152-B3EE-A37762AC5103}"/>
              </a:ext>
            </a:extLst>
          </p:cNvPr>
          <p:cNvSpPr txBox="1">
            <a:spLocks noChangeAspect="1"/>
          </p:cNvSpPr>
          <p:nvPr/>
        </p:nvSpPr>
        <p:spPr>
          <a:xfrm>
            <a:off x="1859118" y="499977"/>
            <a:ext cx="25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Neutron number tracker: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6838D59-BE5E-45F8-A11D-06A0586B8D2B}"/>
              </a:ext>
            </a:extLst>
          </p:cNvPr>
          <p:cNvSpPr txBox="1">
            <a:spLocks noChangeAspect="1"/>
          </p:cNvSpPr>
          <p:nvPr/>
        </p:nvSpPr>
        <p:spPr>
          <a:xfrm>
            <a:off x="6059963" y="499977"/>
            <a:ext cx="2386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Proton number tracker:</a:t>
            </a:r>
          </a:p>
        </p:txBody>
      </p:sp>
    </p:spTree>
    <p:extLst>
      <p:ext uri="{BB962C8B-B14F-4D97-AF65-F5344CB8AC3E}">
        <p14:creationId xmlns:p14="http://schemas.microsoft.com/office/powerpoint/2010/main" val="3383580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E6671E4-491D-7EE3-B977-2A83EB9B0F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8413265"/>
                  </p:ext>
                </p:extLst>
              </p:nvPr>
            </p:nvGraphicFramePr>
            <p:xfrm>
              <a:off x="703062" y="473155"/>
              <a:ext cx="3909452" cy="41934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09452" cy="4193420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53157" ay="2379243" az="16506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E6671E4-491D-7EE3-B977-2A83EB9B0F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062" y="473155"/>
                <a:ext cx="3909452" cy="4193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6752B2A8-0FB0-998C-3F78-396C0832C8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2360409"/>
                  </p:ext>
                </p:extLst>
              </p:nvPr>
            </p:nvGraphicFramePr>
            <p:xfrm>
              <a:off x="5183633" y="1740691"/>
              <a:ext cx="3569796" cy="36270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69796" cy="3627088"/>
                    </a:xfrm>
                    <a:prstGeom prst="rect">
                      <a:avLst/>
                    </a:prstGeom>
                  </am3d:spPr>
                  <am3d:camera>
                    <am3d:pos x="0" y="0" z="70445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7991" d="1000000"/>
                    <am3d:preTrans dx="3103410" dy="-11410058" dz="4594320"/>
                    <am3d:scale>
                      <am3d:sx n="1000000" d="1000000"/>
                      <am3d:sy n="1000000" d="1000000"/>
                      <am3d:sz n="1000000" d="1000000"/>
                    </am3d:scale>
                    <am3d:rot ax="2135201" ay="2247423" az="141108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6752B2A8-0FB0-998C-3F78-396C0832C8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3633" y="1740691"/>
                <a:ext cx="3569796" cy="3627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B65A462B-37E1-1703-8D9E-D39B4FCB74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9359685"/>
                  </p:ext>
                </p:extLst>
              </p:nvPr>
            </p:nvGraphicFramePr>
            <p:xfrm>
              <a:off x="2327029" y="3380919"/>
              <a:ext cx="3555444" cy="420593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555444" cy="4205936"/>
                    </a:xfrm>
                    <a:prstGeom prst="rect">
                      <a:avLst/>
                    </a:prstGeom>
                  </am3d:spPr>
                  <am3d:camera>
                    <am3d:pos x="0" y="0" z="721798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57836" d="1000000"/>
                    <am3d:preTrans dx="0" dy="-12312241" dz="-1047342"/>
                    <am3d:scale>
                      <am3d:sx n="1000000" d="1000000"/>
                      <am3d:sy n="1000000" d="1000000"/>
                      <am3d:sz n="1000000" d="1000000"/>
                    </am3d:scale>
                    <am3d:rot ax="2769015" ay="2123375" az="18650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B65A462B-37E1-1703-8D9E-D39B4FCB74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7029" y="3380919"/>
                <a:ext cx="3555444" cy="42059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274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20267</TotalTime>
  <Words>2606</Words>
  <Application>Microsoft Office PowerPoint</Application>
  <PresentationFormat>Custom</PresentationFormat>
  <Paragraphs>280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Wylie</dc:creator>
  <cp:lastModifiedBy>Joshua Wylie</cp:lastModifiedBy>
  <cp:revision>116</cp:revision>
  <cp:lastPrinted>2023-08-08T14:56:00Z</cp:lastPrinted>
  <dcterms:created xsi:type="dcterms:W3CDTF">2022-04-19T23:58:16Z</dcterms:created>
  <dcterms:modified xsi:type="dcterms:W3CDTF">2023-11-28T19:03:50Z</dcterms:modified>
</cp:coreProperties>
</file>